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98433A-8EF3-4FA4-B02D-6276D65069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794783-4F72-46E6-A2F8-2B4758958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1C4695-8F20-4344-B53D-46A32E7F07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5EDE61-6EF7-44C9-9859-8E662E90D1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B35B4F-F96C-4552-A2B2-0E5F73133C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CF81D2C-AEB9-4E7C-870B-7469D56B34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EA4F7B-1CDE-4CDC-AA4F-5EC98D3B50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D11A52-3893-496F-93F4-48FFE5F4B5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962C97-4D13-42D5-B51B-CBB4DD98BD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96782D-1888-4A7C-8FE0-AF0F5BEF0E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24336D-87A3-4058-A64F-E8DE1243E7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8127036062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面部切痣后续护理方案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术后恢复期注意事项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伤口护理方法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日常护肤指导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健康生活习惯建议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术后恢复期注意事项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术后一周内避免伤口沾水，以免感染。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7708" r="7708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每日用无菌棉签蘸取适量碘伏轻轻擦拭伤口周围，保持清洁。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切勿用未消毒的手或物品触碰伤口，以免引起感染。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保持伤口清洁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3542" r="13542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术后两周内避免剧烈运动，以免出汗刺激伤口。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可进行轻度活动，如散步、慢跑等，以促进血液循环、伤口愈合。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运动时尽量避免面部表情的过度拉伸，以免影响伤口愈合。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避免剧烈运动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术后一周回诊复查，观察伤口愈合情况。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若出现红肿、疼痛、渗液等异常情况，应及时回诊处理。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遵医嘱按时回诊复查，以便及时发现问题、调整治疗方案。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定期回诊复查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伤口护理方法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涂抹药膏是面部切痣后的重要护理步骤，有助于预防感染、促进伤口愈合。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在医生的指导下，使用适量的药膏涂抹在伤口处，每天1-2次，避免药膏接触眼睛和嘴巴。药膏一般具有抗菌、消炎、促进愈合的作用，能够减轻伤口红肿、疼痛等症状，预防感染。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涂抹药膏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t="5556" b="5556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冷热敷是缓解面部切痣后伤口疼痛和肿胀的有效方法。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术后24小时内进行冰敷，每次敷20-30分钟，每2-3小时敷一次，有助于收缩血管、减少渗出、缓解疼痛和肿胀。术后48小时后，可进行热敷，每次敷20-30分钟，每2-3小时敷一次，有助于扩张血管、促进血液循环、加速伤口愈合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冷热敷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正确使用消毒液可以有效预防面部切痣后的感染。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生的指导下，使用适合皮肤消毒的消毒液进行伤口消毒。消毒前要洗手，确保双手清洁。消毒时，使用蘸有消毒液的棉球轻轻擦拭伤口周围皮肤，避免消毒液接触伤口内部。消毒后，用无菌纱布轻轻覆盖伤口，避免细菌感染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正确使用消毒液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日常护肤指导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https://d.book118.com/678127036062006033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2024-09-11T11:38:36.937</cp:lastPrinted>
  <dcterms:created xsi:type="dcterms:W3CDTF">2024-09-11T03:38:36Z</dcterms:created>
  <dcterms:modified xsi:type="dcterms:W3CDTF">2024-09-11T03:38:38Z</dcterms:modified>
</cp:coreProperties>
</file>