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FC5BA-74D8-4BCC-97F5-3330DF9CB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18FCF-EA4E-4048-89A3-D1CB98055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2789E-BCAA-4276-BB1A-14C475ED3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0D659-944C-4941-84CE-DD24E3724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07D41F-1C80-4A61-9621-4AB4B1A80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916A70-E22C-4AB3-A97F-BC5A5C412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433A6A-2C97-4DBF-8237-ACD63CD67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C0EB7-5C4E-4A3B-B3D9-525E766CE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6BC59-3EDC-4E0E-9707-9A9963976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8A238-F18F-42B9-AD18-A405F80E6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6AD18-5D48-4F30-B751-D4B8FEE71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27104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生活垃圾分类和减量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生活垃圾减量的重要性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生活垃圾减量的实践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生活垃圾分类和减量的挑战与对策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通过分类投放，可将可回收物进行专业回收处理，实现资源再利用，减少资源浪费。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促进资源回收利用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分类处理可以减少垃圾对环境的污染，如有害垃圾得到妥善处理，可以减少对土壤、水源的污染。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458" r="12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垃圾分类反映了社会文明程度和城市管理水平，通过推广垃圾分类，可以提高公众环保意识，推动社会文明进步。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推动社会文明进步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在垃圾产生的源头进行分类投放，避免混合收集带来的后续处理难度和成本增加。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针对不同种类的垃圾采用不同的处理方法，如回收、填埋、焚烧等，确保各类垃圾得到安全有效处理。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根据垃圾的性质和成分，按照规定的分类标准进行分类投放，确保各类垃圾得到妥善处理。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分类投放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对不同种类的垃圾采用不同的收集方式，如定点收集、定时收集等，确保分类投放的效果。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采用专用车辆对不同种类的垃圾进行分类运输，避免混装混运带来的交叉污染。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分类运输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垃圾分类的方法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物：包括废纸、废塑料、废玻璃制品、废金属、废织物等适宜回收、可循环利用的生活废弃物。投放时应注意保持清洁干燥，避免污染；废纸应保持平整；立体包装物应清空内容物，清洁后压扁投放；废玻璃制品应轻投轻放，有尖锐边角的应包裹后投放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：包括废电池、废荧光灯管、废温度计、废血压计、废药品及其包装物、废油漆、溶剂及其包装物、废杀虫剂、消毒剂及其包装物、废胶片及废相纸等。投放时应注意保持完好，避免破损和渗漏；废荧光灯管、废含汞温度计等易破损的有害垃圾应连带包装或包裹后投放；破损的废电池（如镉镍电池、氧化汞电池、铅蓄电池等）应采用透明塑料袋封装后再投放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：包括食材废料、剩菜剩饭、过期食品、瓜皮果核、花卉绿植、中药药渣等易腐的生物质生活废弃物。投放时应注意纯流质的食物垃圾，如牛奶等，应直接倒进下水口；有包装物的湿垃圾应将包装物去除后分类投放，包装物请投放到对应的可回收物或干垃圾容器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干垃圾：包括除可回收物、有害垃圾、湿垃圾以外的其它生活废弃物。投放时应注意尽量沥干水分；难以辨识类别的生活垃圾投入干垃圾容器内。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生活垃圾减量的重要性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通过减少垃圾的产生和排放，可以降低对土壤、水源和空气的污染，保护生态环境。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减少污染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92" r="13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125" b="14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降低处理成本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42" r="12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垃圾减量意味着减少了对原材料的需求，从而节约了自然资源的消耗。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减少垃圾的产生可以降低垃圾处理设施的运行成本和建设成本，提高经济效益。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垃圾减量对环境的影响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通过分类回收和再利用废弃物，可以将垃圾转化为有价值的资源，促进循环经济的发展。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一些废弃物可以作为能源进行回收利用，如生物质能、热能等，减少对化石能源的依赖。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能源回收利用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通过减少一次性用品的使用、促进耐用品的再利用等措施，可以减少资源的浪费。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减少资源浪费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垃圾减量对资源的影响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625" b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通过垃圾减量，可以促进经济、社会和环境的协调发展，实现可持续发展目标。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提高公众环保意识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通过宣传和教育，提高公众对环保和垃圾减量的认识和意识，形成社会共识。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促进绿色消费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鼓励消费者选择环保、可再利用和可降解的产品，推动绿色消费市场的形成和发展。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垃圾减量对社会的影响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生活垃圾分类的实践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https://d.book118.com/678127104067006035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2024-09-14T08:11:57.118</cp:lastPrinted>
  <dcterms:created xsi:type="dcterms:W3CDTF">2024-09-14T00:11:57Z</dcterms:created>
  <dcterms:modified xsi:type="dcterms:W3CDTF">2024-09-14T00:11:59Z</dcterms:modified>
</cp:coreProperties>
</file>