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893F6A-A5E4-45DE-BAF0-9C398516F6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383D95-073F-4C29-BBC5-09575F2006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B35CB2-ACFD-4248-BE65-2966041344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3DE0A3-F855-4E1C-92F5-C9D1369AEA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CB4339-7229-4517-8F10-BAB203BAC0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083F37-D135-498B-9E17-4B0DF3F218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791653-70E3-4E19-B023-5345A25411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ADB37E-79B5-4018-8E6A-88F5531B01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957693-49E5-44DB-BBED-E94B4C5D48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7CA314-738C-4C73-A754-507D3C07D0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08C8D3-1482-44BA-A819-BC9E671E6E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12710411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垃圾分类检查制度</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汇报人：AA</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垃圾分类检查制度概述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垃圾分类检查制度的具体内容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垃圾分类检查制度的实施与监管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垃圾分类检查制度的效果评估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垃圾分类检查制度的挑战与对策</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随着城市化进程的加速，垃圾产生量不断增加，对环境造成了严重压力。实施垃圾分类检查制度有助于减轻环境负担，促进可持续发展。</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应对环境问题</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垃圾分类检查制度能够推动可回收资源的有效利用，减少资源浪费，提高资源利用效率。</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促进资源回收利用</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垃圾分类检查制度作为城市管理的重要组成部分，能够提高城市管理的精细化、规范化水平，提升城市形象。</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提升城市管理水平</a:t>
            </a:r>
          </a:p>
        </p:txBody>
      </p:sp>
      <p:pic>
        <p:nvPicPr>
          <p:cNvPr id="9" name="Picture 9"/>
          <p:cNvPicPr>
            <a:picLocks noChangeAspect="1"/>
          </p:cNvPicPr>
          <p:nvPr/>
        </p:nvPicPr>
        <p:blipFill>
          <a:blip r:embed="rId2"/>
          <a:srcRect l="24000" r="240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751" r="257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通过定期或不定期的检查，对居民和单位的垃圾分类行为进行监督，确保分类投放的准确性和规范性。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监督垃圾分类行为</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通过对分类垃圾的数量、种类、质量等方面进行检查和评估，了解垃圾分类的实际效果，为改进和优化分类方法提供依据。</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评估分类效果</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垃圾分类检查制度能够推动相关法规和政策的落实和执行，提高全社会的环保意识和责任感。</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推动相关法规和政策落实</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垃圾分类检查制度有助于推动垃圾处理产业的发展和升级，提高垃圾处理的技术水平和经济效益。</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促进垃圾处理产业发展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检查制度的意义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垃圾分类检查制度概述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检查制度的定义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垃圾分类检查制度是指由政府或相关机构制定的，对垃圾分类实施情况进行监督和检查的规章制度。</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该制度旨在确保垃圾分类工作的有效实施，提高垃圾处理效率，减少环境污染。</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156" r="251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垃圾分类检查制度适用于所有产生垃圾的单位和个人，包括居民、企事业单位、学校等。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制度要求相关单位和个人必须按照规定的分类标准和方法进行垃圾分类，并接受相关机构的监督和检查。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检查制度的适用范围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执行机构还应积极开展宣传教育工作，提高公众对垃圾分类的认识和意识。</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垃圾分类检查制度的执行机构通常是政府或相关部门的执法人员。</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他们负责定期对垃圾分类情况进行检查和评估，对不符合规定的单位和个人进行处罚和指导。</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检查制度的执行机构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垃圾分类检查制度的具体内容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检查垃圾是否按照规定的分类标准进行准确投放，避免混投现象。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投放准确性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250" r="162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投放设施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投放监管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检查投放设施是否完善、清洁，并设有明显的分类标识，方便居民正确投放。</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加强对投放过程的监管，确保垃圾在投放环节实现有效分类。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分类投放检查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检查收集设施是否齐全、完好，满足分类收集的要求。</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收集设施</a:t>
            </a:r>
          </a:p>
        </p:txBody>
      </p:sp>
      <p:pic>
        <p:nvPicPr>
          <p:cNvPr id="5" name="Picture 5"/>
          <p:cNvPicPr>
            <a:picLocks noChangeAspect="1"/>
          </p:cNvPicPr>
          <p:nvPr/>
        </p:nvPicPr>
        <p:blipFill>
          <a:blip r:embed="rId2"/>
          <a:srcRect l="16708" r="16708"/>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检查收集人员是否按照分类标准进行分类收集，避免混收现象。</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分类收集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合理安排收集时间，确保垃圾在收集环节不出现滞留和堆积。</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收集时间</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分类收集检查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667" r="17667"/>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运输车辆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检查运输车辆是否密闭、完好，防止垃圾在运输过程中遗撒和滴漏。</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分类运输</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检查运输人员是否按照分类标准进行分类运输，确保各类垃圾不混装。</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运输监管</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加强对运输过程的监管，确保垃圾在运输环节实现有效分类。</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分类运输检查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https://d.book118.com/678127104116006032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2024-09-10T09:59:42.649</cp:lastPrinted>
  <dcterms:created xsi:type="dcterms:W3CDTF">2024-09-10T01:59:42Z</dcterms:created>
  <dcterms:modified xsi:type="dcterms:W3CDTF">2024-09-10T01:59:44Z</dcterms:modified>
</cp:coreProperties>
</file>