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C94384-E189-46A6-9130-38C6C85EF5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EE1C4C-09DC-43B2-8055-DB069B9774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19FB7A-BEFA-427F-914F-812BEDA25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5286FE-74D9-4AE7-B2A9-92B06E36B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C95459-DB99-428A-A76B-C44CFC8607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FEACB8-04C5-4E0C-A937-1B8D068ED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A8A7C9-4411-435A-9659-B99D87AEC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CC90FE-36D5-4E6B-B217-F343494F4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4E3BCD-EEDE-401A-AD00-BF5AD1B5B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9900C3-BEC7-415C-B27A-E9298132C7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C4F574-A19C-4120-B8E0-3DC64DA886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8132001025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如何通过自媒体平台进行个人品牌推广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自媒体平台介绍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个人品牌定位与塑造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自媒体平台运营策略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个人品牌推广效果评估与优化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案例分享与经验总结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9" r="1751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拥有庞大的用户群体，提供丰富的功能，如自定义菜单、消息推送等。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微信公众号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信息传播速度快，用户互动度高，适合发布实时信息和话题讨论。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以知识分享和问答互动为主，适合专业领域的深度交流和分享。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知乎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短视频平台，适合创意内容的展示和传播。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抖音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主流自媒体平台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自主性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传播广泛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互动性强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成本低廉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自媒体平台的优势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3995" r="399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46" r="164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自媒体平台允许个人拥有自己的发声渠道，自主发布内容，掌握话语权。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通过自媒体平台，个人品牌可以快速传播到大量目标受众，提高知名度。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自媒体平台提供了丰富的互动功能，如评论、点赞、转发等，增强了与用户的互动。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自媒体平台的使用成本相对较低，个人可以低成本地进行品牌推广。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明确目标受众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根据个人品牌的特点和定位，明确目标受众，制定相应的内容策略。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内容专业化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在专业领域内提供有价值、有深度的内容，树立个人品牌的专业形象。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保持一致性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在自媒体平台的形象、风格和内容上保持一致，形成独特的品牌识别度。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积极互动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通过与用户的互动，增强用户黏性和忠诚度，提升个人品牌的影响力。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自媒体平台的定位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个人品牌定位与塑造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了解自己的兴趣、特长和价值观，明确个人品牌的定位和核心价值。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自我分析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292" b="229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在自媒体平台上，选择一个独特的定位，区别于其他竞争者。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差异化定位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明确个人品牌的目标受众，了解他们的需求和喜好，以更好地吸引和满足他们。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目标受众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明确个人品牌定位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打造独特的个人形象，包括头像、背景图、个人简介等。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形象设计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8735" b="873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互动与沟通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提供有价值、有趣、有深度的内容，提升个人形象和信誉。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积极与受众互动，回应评论和问题，建立良好的沟通关系。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提升个人形象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不断学习和积累专业知识，提升个人专业素养。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专业知识储备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关注行业动态和趋势，保持对新兴事物的敏感度和学习能力。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获取相关的专业认证或资质，提升个人专业权威性。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专业认证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强化个人专业能力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自媒体平台运营策略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https://d.book118.com/678132001025006047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2024-09-28T09:06:38.573</cp:lastPrinted>
  <dcterms:created xsi:type="dcterms:W3CDTF">2024-09-28T01:06:38Z</dcterms:created>
  <dcterms:modified xsi:type="dcterms:W3CDTF">2024-09-28T01:06:40Z</dcterms:modified>
</cp:coreProperties>
</file>