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968B1-3CC0-402E-BAAC-D64F713D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2031-8963-465D-B119-B2D2E939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52DFF-0F89-4A09-84F5-5248016D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0E0C4-06FE-48A3-A98B-88C8775B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85A4B-591E-46B3-90DB-ADBB757D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AA888-71B1-4D91-B7D1-323DDBA7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1676C-AB9C-4CCE-804B-4F4BDA71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9023C-F834-40B7-8EC5-0B8D19AF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87A63-D2A8-47F1-BF69-5BB1B5839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26397-D9F6-47F3-9FCC-D5558D8A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86A51-8186-4B0E-A945-362321AEF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2133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法治连江建设规划方案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法治宣传教育体系建设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依法行政与决策机制改革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公正司法与权益保障机制完善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社会治理创新与基层民主发展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监督评估与持续改进策略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连江县已初步建立较为完善的法治体系，包括法规制度、执法机构、司法保障等方面。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尽管取得了一定的成就，但在法治宣传、法律服务、执法公正等方面仍存在不足。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连江县法治建设现状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法治建设是维护社会稳定、促进社会和谐的重要保障。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人民权益保障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良好的法治环境有利于吸引投资、促进经济持续健康发展。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通过法治建设，可以更好地保障人民群众的合法权益，提高人民的生活质量和幸福感。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法治建设重要性及意义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完善法规制度，提高执法公正性和效率，加强法治宣传教育。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构建覆盖城乡的公共法律服务体系，提升法律服务水平。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实现全面依法治国，建设法治连江，使法治成为连江的核心竞争力。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法治宣传教育体系建设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https://d.book118.com/678132133052006046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2024-09-27T06:00:55.849</cp:lastPrinted>
  <dcterms:created xsi:type="dcterms:W3CDTF">2024-09-26T22:00:55Z</dcterms:created>
  <dcterms:modified xsi:type="dcterms:W3CDTF">2024-09-26T22:00:57Z</dcterms:modified>
</cp:coreProperties>
</file>