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AA417-5B00-4E0F-961A-B5870CC5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AC7F6-48A2-4F94-BB06-54BDC6900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7277B-0831-4473-93CA-4DF050A2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E8443-AF69-40E3-9640-A3C67441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6B418-B858-4D3A-B1F7-16102B915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A25387-CC2C-4F28-9FAE-98F1FC95F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626F57-5FC1-4D36-86EA-F6438A4D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1024A-9EC5-47AA-B6FA-F274302E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45DD3-1311-45E9-BFD3-AECDAF830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1D92F-B6A0-4A0F-B0DE-FA22BD89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1B9D5-90AF-45A3-9648-2A152644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3127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肘关节脱位病人的心理护理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94" r="21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肘关节脱位是指肘关节的正常骨性结构发生错位，导致关节功能丧失。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肘关节脱位可分为前脱位、后脱位和侧方脱位，其中后脱位最常见。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肘关节脱位的常见原因包括跌倒、撞击、运动损伤等，这些外力导致肘关节周围韧带和关节囊撕裂或断裂，使骨性结构失去正常约束。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肘关节脱位后，关节囊和韧带损伤会导致关节不稳定，影响关节的正常功能。长期未得到有效治疗可能导致关节僵硬和肌肉萎缩。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肘关节脱位后，患者通常会感到肘部剧烈疼痛、肿胀、活动受限，关节可能呈现异常角度或畸形。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医生通过体格检查和影像学检查（如X光、CT或MRI）来确诊肘关节脱位。影像学检查可以显示关节的错位程度和周围组织的损伤情况。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通过专业医生的手法将脱位的肘关节复位至正常位置。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手法复位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906" r="39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023" r="240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复位后，使用石膏或支具对肘关节进行固定，以维持其稳定。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给予必要的止痛药和消炎药，缓解疼痛和肿胀。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对于一些复杂的肘关节脱位或伴有骨折的情况，可能需要进行切开复位手术。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切开复位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在复位后，使用金属螺钉或钢板等材料对骨折部位进行固定。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内固定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手术后需进行系统的康复训练，以恢复肘关节的功能。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如超声波、电疗等，促进肘关节软组织的修复和血液循环。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在医生的指导下进行肘关节的功能锻炼，包括屈伸、旋转等动作。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指导病人进行日常活动，如洗澡、穿衣等，逐步恢复正常生活。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日常活动指导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肘关节脱位病人的护理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https://d.book118.com/678133127031006033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2024-09-11T02:33:04.032</cp:lastPrinted>
  <dcterms:created xsi:type="dcterms:W3CDTF">2024-09-10T18:33:04Z</dcterms:created>
  <dcterms:modified xsi:type="dcterms:W3CDTF">2024-09-10T18:33:05Z</dcterms:modified>
</cp:coreProperties>
</file>