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20F08-1BB3-4EC3-A4B2-D493BD666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B2655-9647-4A15-AF24-890F859E7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15771-BA6C-486A-B6B7-3CC062AD8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11A82-022E-4CCF-83E8-F49D8FE29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7CDA66-20ED-4623-847E-C29C8E6D1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03C978-7A73-406C-A8B2-2773FE4C0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54CAAA-09E6-457E-8F84-8573D6AB1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7CEE9-1B5A-4351-A732-AD3A53E36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A67F7-3F95-4156-8A9B-578352ADA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4AA3C-20FB-40A1-BD84-5C518B881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FB1B9-D5AB-4F65-A4D9-FB1654B99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3413211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肘关节僵硬的护理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肘关节僵硬的基本知识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肘关节僵硬的治疗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肘关节僵硬的护理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预防肘关节僵硬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未来研究方向和展望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肘关节僵硬的基本知识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肘关节僵硬是指关节活动度受限，无法进行正常的屈伸运动。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患者可能会出现疼痛、肌肉萎缩、关节肿胀等症状，严重时可能导致关节畸形。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肘关节僵硬的常见病因包括骨折、脱位、软组织损伤、关节炎等。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肘关节僵硬的发生与关节内粘连、关节囊挛缩、软组织挛缩等因素有关。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医生会根据患者的症状、体格检查和影像学检查结果进行诊断。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评估肘关节僵硬的程度、范围和影响，以便制定合适的治疗和护理计划。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诊断和评估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肘关节僵硬的治疗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如热敷、冷敷、电疗等，有助于缓解疼痛和肌肉紧张，促进关节活动。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支具固定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906" r="39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口服或外用药物可以缓解疼痛和消炎，但需遵循医嘱使用。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在特定情况下，使用支具固定关节，以减轻疼痛和防止关节进一步僵硬。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对于某些类型的肘关节僵硬，关节镜手术可以有效地松解粘连，恢复关节活动度。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对于较严重的肘关节僵硬，切开手术可以更彻底地松解粘连，但术后需进行康复训练。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切开手术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关节镜手术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在医生的指导下进行被动关节活动，以恢复关节的活动范围。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被动关节活动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在疼痛可忍受的范围内进行主动关节活动，以增强肌肉力量和关节稳定性。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主动关节活动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如日常生活活动训练，逐步恢复患者的自理能力和生活质量。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功能性训练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肘关节僵硬的护理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https://d.book118.com/678134132113006026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2024-09-04T03:21:25.217</cp:lastPrinted>
  <dcterms:created xsi:type="dcterms:W3CDTF">2024-09-03T19:21:25Z</dcterms:created>
  <dcterms:modified xsi:type="dcterms:W3CDTF">2024-09-03T19:21:26Z</dcterms:modified>
</cp:coreProperties>
</file>