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8F7F5-C6D7-4D4B-A77A-01DB53B7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F9EED-C061-486A-9B4D-11CB8F47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40AF-8394-4AAD-B375-631CE8ED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A61E5-DC82-439D-9E37-8C3D83AF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B1A51-1B68-44AA-A28F-49915693A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B07BB7-412F-4FA0-97B2-EE3B6095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82328-FC33-4B29-B2EC-0FF853DC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03D39-2533-49B4-830D-2007C64AA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CD632-E06E-4DD2-8FB4-A7955E2F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12445-8AF2-47F6-BEAC-4780E55E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356DF-43D2-4924-BAD0-EBFC16A1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35120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软件测试工程师年终总结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技术成长与提升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531" r="24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531" r="2453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3145" r="231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测试项目总结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项目数量与类型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在过去的一年中，我参与了5个软件测试项目，涵盖了Web应用、移动应用及嵌入式系统。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项目规模与周期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其中3个项目属于中大型规模，测试周期均超过3个月。小型项目2个，测试周期约1-2个月。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项目难点与解决方案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在测试过程中，遇到了兼容性、性能和安全等方面的挑战。通过采用自动化测试工具、优化测试策略和技术，有效解决了这些问题。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我全年共承担了100多项测试任务，包括功能测试、性能测试、安全测试和自动化测试等。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所有任务均已按时完成，其中95%的任务达到了高质量标准，未出现重大疏漏或错误。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任务完成率与质量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根据项目进度和需求变化，适时调整了部分任务的优先级和执行计划，以确保整体进度和质量的平衡。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任务调整与优化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通过定期的测试评审、缺陷跟踪和测试报告，对测试质量进行了全程监控。针对发现的问题，及时采取措施进行改进和优化。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质量标准与目标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在年初制定了详细的测试质量目标和标准，包括缺陷发现率、回归测试覆盖率等。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质量绩效与评价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经过一年的努力，测试团队在缺陷发现、回归效率和测试覆盖等方面均取得了显著成绩，得到了上级和客户的认可和好评。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75" r="14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测试质量评估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技术成长与提升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42" b="4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学习并掌握了Selenium、Appium等自动化测试框架，能够熟练编写自动化测试脚本，提高测试效率。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了解并学习新兴技术如AI测试、大数据测试等，为未来的技术发展做好准备。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新技术学习与掌握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学习新兴技术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掌握自动化测试框架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" r="1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在项目中实施自动化测试，提高测试覆盖率，减少回归测试时间，提高工作效率。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实施自动化测试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对自动化测试工具进行优化，提高测试脚本的执行效率和稳定性。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自动化测试工具优化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自动化测试实施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在项目中实施性能测试，监控系统性能，确保系统能够承受实际工作负载。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性能测试实践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根据性能测试结果，提出性能优化建议，提高系统响应速度和吞吐量。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性能优化建议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性能测试实践与优化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https://d.book118.com/678135120051006035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2024-09-14T03:30:02.556</cp:lastPrinted>
  <dcterms:created xsi:type="dcterms:W3CDTF">2024-09-13T19:30:02Z</dcterms:created>
  <dcterms:modified xsi:type="dcterms:W3CDTF">2024-09-13T19:30:04Z</dcterms:modified>
</cp:coreProperties>
</file>