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BC0DB9D-96D8-44F6-90F2-D4DEF92A42D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D4131-6B3A-4AC3-AEF7-0174A696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6F005-60DA-4362-A4F2-DBF18194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1628B-45ED-4A3E-81CD-7C227799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86193-18F0-47ED-88B8-BDB325271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151430-F414-408E-A9DF-41A0F7ED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ADCBEE-1DC2-4A02-B083-602CED14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0ADB1-1309-44E1-BD81-BC3792E26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9EECC-B9C8-49AA-A1FF-DE979001E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D86D3-3A06-466A-AFDB-D9412FF1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7D850-325C-43A9-894F-C6DC9331E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9E8AD-4DA1-4DC1-8DCC-3A544F05F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DA3188-0A5F-4534-B07B-C9E3D075DA0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8783A7-AF70-476B-8BA3-E9DDD448227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60121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安全警示标识系统改造升级成果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背景介绍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改造升级方案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实施过程与效果评估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经验分享与问题解决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社会影响与推广应用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https://d.book118.com/678136012142006047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安全警示标识系统改造升级成果</vt:lpstr>
      <vt:lpstr>目录</vt:lpstr>
      <vt:lpstr>第一章 背景介绍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2024-09-29T10:53:16.155</cp:lastPrinted>
  <dcterms:created xsi:type="dcterms:W3CDTF">2024-09-29T02:53:16Z</dcterms:created>
  <dcterms:modified xsi:type="dcterms:W3CDTF">2024-09-29T02:53:18Z</dcterms:modified>
</cp:coreProperties>
</file>