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AD0F9-EE91-4DC8-A3F9-959F81E5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35A09-8221-4AB9-BCD4-39D360CB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881F2-980C-4FB9-945A-0EF76ADA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282C9-72C5-4710-81C5-6A197AA6C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6C3BF0-96B1-4BCF-884A-80DA5E8E0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6FDE9-F8F4-421E-B962-EE3B7A40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80B29-0F61-490F-B3B9-B95276CE1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B163F-3253-4DFF-B2D6-351C93319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538D5-5FD9-4CFE-B96E-D23039A5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745DF-1903-46D1-AEED-3D572EC5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E4BDE-1B11-4E27-AD1D-DFF20681B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6013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手足外科护理课件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手足外科基础知识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手足外科护理技能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特殊情况手足护理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手足外科护理案例分享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手足外科护理发展趋势与展望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手足外科基础知识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31" r="15131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37" r="26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手和足是人体重要的运动和感觉器官，具有复杂的结构和功能。手由腕、掌、指三部分组成，足由踝、足弓、足底等部分组成。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手是人类劳动和进化的重要工具，具有抓握、捏拿、对指等功能；足支撑人体重量，行走、跑步等功能。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手和足骨折是常见的外伤性疾病，需要固定和康复治疗。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65" r="1706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肌腱是连接肌肉和骨骼的重要组织，肌腱损伤会导致运动功能障碍。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关节炎是一种常见的慢性疾病，会导致关节疼痛、僵硬和畸形。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常见手足疾病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加强安全意识，注意手部和足部的防护，避免外伤。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保持适当的运动量，增强肌肉力量和关节灵活性。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保持健康饮食习惯，摄取足够的营养素，预防慢性疾病。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手足疾病的预防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手足外科护理技能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观察伤口愈合情况，记录伤口变化，及时发现并处理异常情况。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保持伤口清洁，防止感染。定期更换敷料，保持干燥和卫生。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评估患者的疼痛程度，采取适当的疼痛缓解措施，如药物治疗、物理治疗等。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关节活动度训练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帮助患者恢复关节活动度，预防关节僵硬和肌肉萎缩。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肌肉力量训练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根据患者的具体情况，逐步进行肌肉力量训练，提高肌肉力量和稳定性。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日常生活能力训练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指导患者进行日常生活能力训练，如穿脱鞋袜、捡拾物品等，提高生活质量。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对患者进行疼痛评估，了解疼痛的性质、程度和影响。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采取非药物治疗措施，如冷敷、热敷、按摩等，缓解疼痛。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在必要情况下，给予适当的药物治疗，如非处方药或处方药，帮助患者缓解疼痛。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特殊情况手足护理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https://d.book118.com/678136013125006026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2024-09-04T07:56:26.458</cp:lastPrinted>
  <dcterms:created xsi:type="dcterms:W3CDTF">2024-09-03T23:56:26Z</dcterms:created>
  <dcterms:modified xsi:type="dcterms:W3CDTF">2024-09-03T23:56:28Z</dcterms:modified>
</cp:coreProperties>
</file>