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F2903-4161-4FF9-8CA2-7560A7176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52FC3-132D-4B99-A67F-8EF376256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ECD32-FB6D-477F-8010-4F02BFE27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10B61-F095-4061-9A9C-3D87ADA18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6646D4-59BE-4844-AEA4-19024BA10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5D68DA-4FBA-4018-9055-75D8CC2AE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185C40-9A78-4407-A903-511B6E750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E824A-2A19-438B-8C3B-9D0468462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145DAA-6BB7-47F6-A8B0-3AAA02F16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8688A-37C3-4B63-9CDB-73FE1B46F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B1095-D351-45D0-A47F-2818DD74F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3613407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机械设计基础第13章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机械零件设计基础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轴系设计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机械设计实践与应用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912" r="991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机械设计是机械工程的重要组成部分，它涉及到研究、构思、分析和优化机械系统的过程，旨在满足特定功能要求并优化性能。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机械设计在现代工业中占据核心地位，它是产品创新、提高生产效率、降低成本和增强竞争力的关键。一个优秀的机械设计能够确保产品的可靠性、耐用性和高效性，从而为企业创造更大的价值。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机械设计的定义与重要性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设计应首先满足产品的功能要求，确保机械系统能够按照预期目标进行工作。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功能原则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设计应鼓励创新思维，探索新的技术、材料和方法，以提高产品的竞争力和附加值。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设计应考虑成本效益，力求以最低的成本实现所需功能，提高产品的经济效益。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设计应确保产品的可靠性，使其在规定的条件和时间内能够正常工作，减少故障和维修成本。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设计应遵循安全标准和规范，确保产品在使用过程中不会对人员和环境造成伤害。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机械设计的基本原则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古代机械设计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古代机械设计主要依赖于工匠的经验和技艺，设计过程缺乏科学性和系统性。然而，一些古代文明如古希腊、古罗马和古埃及等，在机械设计方面仍取得了显著成就，如阿基米德的水泵和螺旋扬水机等。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近代机械设计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随着工业革命的兴起和科学技术的发展，近代机械设计逐渐形成了以力学、热力学、材料力学等为基础的理论体系。同时，新的设计工具如绘图仪、计算尺等也逐渐出现，为机械设计提供了更多的便利。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现代机械设计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现代机械设计在继承和发展近代机械设计的基础上，引入了计算机科学、优化理论、有限元分析等先进技术和方法。这使得机械设计更加精确、高效和智能化，能够满足日益复杂的工程需求。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机械零件设计基础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443" r="1844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263" r="102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143" b="1114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783" r="10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机械零件的分类与功能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包括齿轮、带轮、链轮等，用于传递动力和扭矩。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包括轴、轴承、联轴器等，用于支撑和定位旋转部件。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包括螺栓、键、销等，用于连接和固定各个部件。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包括密封垫、密封圈等，用于防止泄漏和保持压力。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传动零件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轴系零件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连接零件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密封零件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73" r="15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019" r="140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保证零件在正常工作条件下具有足够的强度，不发生断裂或塑性变形。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强度准则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保证零件在受到外力作用时具有足够的刚度，不发生过大的弹性变形。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刚度准则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保证零件在长期使用过程中具有足够的耐磨性，不发生过度的磨损。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耐磨性准则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保证零件在恶劣环境下具有足够的耐腐蚀性，不发生锈蚀或腐蚀。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耐腐蚀性准则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机械零件的设计准则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根据零件的工作条件和性能要求，选择合适的材料，如钢、铸铁、铝合金等。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材料选择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表面处理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精密加工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通过淬火、回火、渗碳等热处理方法，改善材料的力学性能和加工性能。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通过喷涂、电镀、化学镀等表面处理方法，提高零件的耐磨性、耐腐蚀性和美观性。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采用高精度机床和先进的加工工艺，保证零件的精度和表面质量。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机械零件的材料选择与处理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如焊接、铆接、过盈连接等，连接牢固，不可拆卸，适用于长期固定连接。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不可拆连接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可拆连接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弹性连接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如螺纹连接、键连接、销连接等，可方便地进行装拆，适用于需要经常拆卸的场合。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如弹性套柱销联轴器、弹性柱销联轴器等，能吸收振动和冲击，适用于有振动和冲击的场合。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连接的类型与特点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67" r="321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保证连接的可靠性、紧固性和经济性，同时考虑装拆方便和维修便利。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根据连接类型、使用要求和工作环境等因素，选择合适的连接方式和标准件，进行连接的结构设计和强度校核。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连接的设计原则与方法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https://d.book118.com/678136134072006032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2024-09-10T02:26:54.969</cp:lastPrinted>
  <dcterms:created xsi:type="dcterms:W3CDTF">2024-09-09T18:26:54Z</dcterms:created>
  <dcterms:modified xsi:type="dcterms:W3CDTF">2024-09-09T18:26:57Z</dcterms:modified>
</cp:coreProperties>
</file>