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7A810-17D7-4607-A7B8-C498627E7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DF39C-D174-4071-A85B-0A5175176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52241-70A7-4F3B-9A3B-4DB669559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87241-CC86-4330-ADDA-520F566FD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2BE8E1-5A52-4644-8EA7-8049600FC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5E4412-531C-4645-A942-6539F78E4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0A5C1D-5526-405E-B5AA-14A7EB3B5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9B670-8DCD-468D-B036-26E81A7EC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A945B-1C3E-49C9-BE5E-E9595C06C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5FF15-C2B9-4DB3-89ED-BEB720E25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62A3F-5C5E-402A-87DC-E714DEDF2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36140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提高小学数学课堂教学效率的有效方法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教学目标与内容的优化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教学方法与手段的创新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学生学习兴趣与积极性的培养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教师专业素养与教学能力的提升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教学评价与反馈机制的完善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523" b="7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80" r="5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适应新课程改革的需求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随着新课程改革的深入实施，小学数学课堂教学面临着更高的要求和挑战，探索有效的教学方法成为当务之急。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提高学生数学素养的需要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数学素养是现代社会公民必备的基本素养之一，通过有效的小学数学课堂教学，可以提高学生的数学素养，为其未来发展奠定基础。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促进教师专业发展的需要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探索有效的小学数学课堂教学方法，有助于提高教师的教育教学能力，促进教师的专业发展。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教学内容抽象、枯燥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小学数学教学内容相对抽象、枯燥，学生难以理解，导致学习兴趣不高。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学生个体差异大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学生数学基础和学习能力存在较大差异，给课堂教学带来了一定的难度。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教学方法单一、陈旧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部分教师仍采用传统的“填鸭式”教学方法，缺乏对学生思维能力和创新能力的培养。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评价方式不合理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部分学校过分注重学生的考试成绩，忽视了对学生学习过程和数学素养的评价，导致学生产生厌学情绪。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小学数学课堂教学现状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教学目标与内容的优化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https://d.book118.com/678136140121006041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2024-09-20T16:14:52.463</cp:lastPrinted>
  <dcterms:created xsi:type="dcterms:W3CDTF">2024-09-20T08:14:52Z</dcterms:created>
  <dcterms:modified xsi:type="dcterms:W3CDTF">2024-09-20T08:14:54Z</dcterms:modified>
</cp:coreProperties>
</file>