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43F33C-DAA6-412C-9A5E-52BEEA37A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F5BE5A-6A3B-4BF0-A8EB-1653DE805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CA376E-D735-4145-BB5F-7E351A9CF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A6681A-02F3-4D8D-9EE0-F8B0CE353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971BAD-E553-444B-929F-903F09A6D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38E62E-3A08-4F5C-8AFD-E6E720E64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353717-F0D6-40D2-A542-8DFDE6566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087413-44DD-443D-B403-ED7376DFD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0FA088-A4C9-447D-B00F-31FCA14B4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037B8B-1F13-4E62-9A57-232677E62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074AB6-BB9F-4286-A89A-32857CA01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14003104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汽车动力电池项目招商引资方案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招商引资计划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技术与研发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建设与运营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合作模式与共赢策略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政府对新能源汽车产业的支持力度不断加大，为汽车动力电池项目提供了良好的政策环境。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当前，新能源汽车市场快速发展，对动力电池的需求持续增长。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国内汽车动力电池产业尚处于发展阶段，具有较大的市场潜力和发展空间。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提高国内汽车动力电池产业的技术水平和市场竞争力，推动新能源汽车产业的快速发展。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促进地方经济发展，增加就业机会，提高经济效益。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推动环保事业发展，减少汽车尾气排放，改善空气质量。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市场前景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随着新能源汽车市场的不断扩大，动力电池市场需求将持续增长。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未来几年，动力电池市场将呈现快速增长态势，具有广阔的市场前景。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随着技术的不断进步和应用领域的拓展，动力电池在储能、智能电网等领域也将有广泛应用。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招商引资计划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汽车制造商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能源企业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投资基金和机构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政府和公共机构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目标投资人群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9680" r="1968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631" r="1663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715" r="1671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寻求合作生产新能源汽车的动力电池供应商。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寻求进入动力电池市场的能源企业。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寻求投资机会的基金和机构投资者。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寻求推动新能源汽车产业发展的政府和公共机构。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585" r="1458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775" r="1377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投资者通过购买公司股份成为股东，享受公司未来的利润分配。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股权投资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投资者通过借款给公司获得利息回报，公司需按期偿还本金。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债权投资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投资者通过技术转让或合作研发，获得技术回报。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技术合作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符合条件的投资者可享受政府提供的资金补贴或税收优惠。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政府补贴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投资方式与回报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合同保障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双方签订具有法律效力的合同，明确投资金额、回报方式和时间等条款。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知识产权保护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确保投资者在技术合作中的知识产权得到充分保护。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建立完善的风险控制机制，降低投资风险。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法律保障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确保投资者的权益受到法律保护，避免因法律问题产生纠纷。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投资保障措施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技术与研发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锂离子电池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具有高能量密度、长寿命和环保等优点，是当前主流的汽车动力电池技术。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钠离子电池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研究热度逐渐升高，具有低成本、高安全性和长寿命等潜在优势。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固态电池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新一代电池技术，具有更高的能量密度和更快的充电速度，是未来动力电池的重要发展方向。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电池技术介绍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资深研发团队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具备多年动力电池研发经验，技术实力雄厚。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研发投入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持续加大研发投入，保持技术领先地位。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校企合作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与知名高校和科研机构建立紧密合作关系，共同推进技术研发。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研发团队与实力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https://d.book118.com/678140031046006025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2024-09-01T22:51:34.813</cp:lastPrinted>
  <dcterms:created xsi:type="dcterms:W3CDTF">2024-09-01T14:51:34Z</dcterms:created>
  <dcterms:modified xsi:type="dcterms:W3CDTF">2024-09-01T14:51:36Z</dcterms:modified>
</cp:coreProperties>
</file>