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DE001-122E-49BF-8923-C9C49945C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217D7-DB20-4B14-A83D-2683EF494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150C2-E9DA-4F37-92DC-88039C720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63F750-5331-4435-8E3E-6A9ADB24C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9303FD-429D-4156-B1DE-74D925A3D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95F736-408E-463F-A285-51EF4E81C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B25F71-208F-45FE-99F7-DD120B81A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5DCC39-CED3-4F4E-9D6A-1E6902FFC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4DC0F0-B5F0-4500-A2F0-A87000ED6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26A50-79ED-4A18-AC2B-8177733DC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6EBB0-8E94-46C1-BE58-2C36DF1A4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4004112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学习中小学教师职业道德规范心得体会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中小学教师职业道德规范内容解析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实践中的体会与反思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对未来教师职业发展的展望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结语：践行教师职业道德规范的意义与价值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学习背景与目的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当前教育环境复杂多变，学生个性差异大，需要教师具备更高的职业道德素养。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社会对教育的期望和要求不断提高，对教师的专业素养和道德品质也提出了更高的要求。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970" b="10970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484" b="1848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教育改革不断深入，需要教师不断更新教育观念，提高教育教学水平。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038" b="50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当前教育环境分析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教师职业道德规范对于维护教育行业的形象和声誉具有重要意义。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教师职业道德规范有助于提高教师的教育教学水平，促进学生的全面发展。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727" r="972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732" b="173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20" b="82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教师职业道德规范是教师职业的基本要求，是教师专业发展的基础。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教师职业道德规范的重要性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49" r="3304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7772" b="177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认识到教师职业道德规范对于教师职业发展的重要性，希望通过学习提高自己的职业道德素养。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个人学习动机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全面了解中小学教师职业道德规范的内容，掌握其精髓和要点，并在教育教学实践中加以运用。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个人学习目标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个人学习动机与目标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中小学教师职业道德规范内容解析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总结词：深刻理解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通过学习，我深刻理解到作为中小学教师，爱国守法是我们最基本的职责和义务。我们应该始终坚守教育阵地，为培养社会主义事业的接班人贡献自己的力量。同时，我们也要自觉遵守国家法律法规，不得有任何违法违规行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爱国守法：教师的职责与义务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总结词：自觉践行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详细描述：在学习过程中，我自觉地将爱国守法的理念融入到日常工作中。我时刻提醒自己要牢记教师的职责，认真履行教育教学任务，为学生的成长提供良好的环境和条件。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爱国守法：教师的职责与义务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总结词：高度认同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我对爱岗敬业这一理念高度认同。作为教师，我们应当全身心地投入到教育事业中，以高度的责任心和使命感去对待每一个学生和工作细节。只有这样，我们才能真正做到为人师表，成为学生心目中的楷模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爱岗敬业：对教育事业的执着追求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总结词：积极实践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详细描述：在实践中，我努力将爱岗敬业的精神贯穿于教育教学全过程。我不断提高自己的教学水平和能力，关注学生的学习需求和心理变化，努力为他们提供更加优质的教育服务。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爱岗敬业：对教育事业的执着追求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总结词：情感共鸣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在学习过程中，我对关爱学生的教育理念产生了强烈的情感共鸣。我深刻认识到，作为教师，我们应该把学生放在心中最高的位置，关心他们的成长和发展，努力为他们创造一个温馨、和谐的学习环境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t="8333" b="8333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关爱学生：以人为本的教育理念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总结词：真诚付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在实践中，我始终坚持真诚地关爱每一位学生。我关注他们的学习状况和身心健康，倾听他们的声音和诉求，尽我所能地帮助他们解决问题和困难。我相信，只有真诚的付出，才能换来学生的信任和成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关爱学生：以人为本的教育理念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总结词：明确目标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学习，我明确了教学育人的重要性。作为教师，我们不仅要传授知识，更要注重培养学生的综合素质。我们要关注学生的全面发展，注重培养他们的创新精神和实践能力，引导他们树立正确的世界观、人生观和价值观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教学育人：培养学生的综合素质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总结词：创新方法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为了更好地实现教学育人的目标，我积极探索和创新教学方法。我注重启发式教学，引导学生主动思考和探索问题；同时，我也注重实践教学，让学生在亲身体验中增长知识和能力。通过这些方法的运用，我努力为学生创造一个充满活力和创意的学习环境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教学育人：培养学生的综合素质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https://d.book118.com/678140041123006035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2024-09-14T18:42:39.256</cp:lastPrinted>
  <dcterms:created xsi:type="dcterms:W3CDTF">2024-09-14T10:42:39Z</dcterms:created>
  <dcterms:modified xsi:type="dcterms:W3CDTF">2024-09-14T10:42:41Z</dcterms:modified>
</cp:coreProperties>
</file>