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C1E05E-293D-4B25-8B07-F1055C6DB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FC2324-DE45-4E49-85D6-8D945C195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B4F8C3-0D9D-415B-BD01-A29AC358B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944C6D-A893-4271-9E7F-D0029FFC25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F9402A-00DC-4F24-B3BE-5461BD087E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C10181-9B10-4791-B017-4B514B1DD1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4D191A-4B06-4DE0-83D0-57974DD904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7B21E0-24CF-4ED6-87B0-88AACEEB4F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47C932-F00E-4D68-95FF-B859E96D8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3B9655-A49D-44CC-8AC0-7E8531F6A1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A294B-5522-4E85-A276-1B3155DC28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41014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2024-01-14</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营销管理行业发展现状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营销管理行业概述</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营销管理行业现状分析</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营销管理行业细分领域分析</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营销管理行业未来展望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营销管理行业概述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营销管理的定义</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营销管理是指企业识别、预测并满足消费者需求和愿望的管理过程，旨在促进产品或服务的销售，实现企业目标。</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竞争导向</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营销管理需关注市场竞争状况，分析竞争对手的策略和优势，以便制定更具竞争力的营销策略。</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以消费者需求为导向</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营销管理强调对消费者需求的深入理解和满足，通过市场调研和数据分析来了解消费者需求，并据此制定营销策略。</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注重创新与差异化</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为了在激烈的市场竞争中脱颖而出，营销管理需要不断创新，寻求差异化竞争优势。</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TextBox 6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建立品牌形象与声誉</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通过营销活动，企业可以塑造独特的品牌形象，提升消费者对品牌的认知度和信任度。</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指导产品开发与定价</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通过对市场的深入了解，营销管理为企业产品开发和定价提供指导，以满足消费者需求和提高市场竞争力。</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提高销售额和市场份额</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有效的营销管理能够促进产品销售，提高市场份额，增加企业利润。</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营销管理行业的历史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自工业革命以来，随着生产和消费方式的变革，营销管理逐渐发展成为一门独立的学科。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营销管理行业的发展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随着科技和互联网的快速发展，数字营销、社交媒体营销等新型营销方式不断涌现，推动营销管理行业不断创新和发展。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未来趋势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随着消费者行为和需求的不断变化，个性化营销、数据驱动的营销策略、跨界合作等将成为未来营销管理的重要趋势。</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营销管理行业的历史与发展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营销管理行业现状分析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近年来，随着全球经济的发展和市场竞争的加剧，营销管理行业的规模不断扩大。根据市场研究报告，全球营销管理市场规模已达到数千亿美元，并呈现出逐年增长的趋势。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行业规模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由于数字化、社交媒体和大数据等技术的快速发展和应用，营销管理行业正经历着前所未有的变革和增长。未来几年，随着技术的不断创新和市场需求的不断增长，营销管理行业有望继续保持快速增长的态势。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增长趋势</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行业规模与增长趋势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主要参与企业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目前，全球营销管理市场上存在许多知名的企业和品牌，如Google、Facebook、Twitter、LinkedIn等。这些企业通过提供广告投放、数据分析、社交媒体管理等营销管理服务，占据了相当大的市场份额。</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市场份额</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市场份额方面，大型科技企业占据了主导地位。根据市场研究报告，Google和Facebook等大型科技企业在全球数字广告市场上的份额超过了50%。此外，其他专业从事营销管理的企业和服务商也在市场上占据了一定的份额。</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主要参与企业与市场份额</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目前，营销管理行业面临着许多痛点和挑战，如数据安全和隐私保护、精准定位和个性化营销的挑战、营销效果评估和优化的难题等。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行业痛点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技术的发展和市场环境的变化，营销管理行业面临着越来越多的挑战。例如，随着消费者行为和偏好的变化，企业需要不断更新营销策略和手段；同时，随着监管政策的加强，企业也需要更加注重数据安全和隐私保护等方面的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行业痛点与挑战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https://d.book118.com/678141014113006036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2024-09-16T04:21:51.148</cp:lastPrinted>
  <dcterms:created xsi:type="dcterms:W3CDTF">2024-09-15T20:21:51Z</dcterms:created>
  <dcterms:modified xsi:type="dcterms:W3CDTF">2024-09-15T20:21:53Z</dcterms:modified>
</cp:coreProperties>
</file>