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74244-B46E-4D58-85AC-C95CEBA48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6778E-9988-432A-B0E3-9931ECB4D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62A12-9B21-45CE-BFFB-3895F6AE3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3BEA4-5D6D-40EF-95F7-CD3BEB0DB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C83D69-2529-46B2-8011-0C18F8DBD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299F5A-9747-45E5-BFB9-D35082E0A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C21BA4-965E-4FE5-A8D0-B0F27750B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1EE8A-CE75-402E-973F-206BDE3F4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275CE-EAA8-47B8-B8CF-5A1E4E3F9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55A7A-5E55-405F-A471-D9C128B82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3CCA8-78C5-47C9-86D6-7818672BE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41057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职应用文模块1-5报告、请示、函\n## 1.报告的基本概念与分类\n### 1.1报告的定义及其作用\n### 1.2报告的类型与特点\n### 1.3报告的写作要求与技巧\n## 2.请示的基本概念与分类\n### 2.1请示的定义及其作用\n### 2.2请示的类型与特点\n### 2.3请示的写作要求与技巧\n## 3.函的基本概念与分类\n### 3.1函的定义及其作用\n### 3.2函的类型与特点\n### 3.3函的写作要求与技巧\n## 4.报告、请示、函的案例分析\n### 4.1报告案例分析\n### 4.2请示案例分析\n### 4.3函案例分析\n## 5.报告、请示、函的实战演练与点评\n### 5.1实战演练：报告、请示、函的撰写\n### 5.2作品展示与点评\n### 5.3总结与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高职应用文模块1-5报告、请示、函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报告的基本概念与分类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报告是向上级汇报工作、反映情况、提出建议的文体</a:t>
                </a:r>
                <a:endParaRPr/>
              </a:p>
            </p:txBody>
          </p:sp>
          <p:sp>
            <p:nvSpPr>
              <p:cNvPr id="1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上级：领导、部门、单位等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工作：工作任务、进展情况、成果等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反映情况：问题、建议、意见等</a:t>
                </a:r>
                <a:endParaRPr/>
              </a:p>
            </p:txBody>
          </p:sp>
          <p:sp>
            <p:nvSpPr>
              <p:cNvPr id="1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报告的作用</a:t>
                </a:r>
                <a:endParaRPr/>
              </a:p>
            </p:txBody>
          </p:sp>
          <p:sp>
            <p:nvSpPr>
              <p:cNvPr id="1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汇报工作：让上级了解工作进展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反映情况：让上级了解问题和建议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提出建议：为上级决策提供参考</a:t>
                </a:r>
                <a:endParaRPr/>
              </a:p>
            </p:txBody>
          </p:sp>
          <p:sp>
            <p:nvSpPr>
              <p:cNvPr id="1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报告的定义及其作用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报告的类型与特点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类型的报告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工作报告：汇报工作进展情况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情况报告：反映工作中发现的问题和建议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建议报告：提出解决问题的建议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报告的特点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目的明确：汇报工作、反映情况、提出建议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内容真实：实事求是地反映工作和情况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格式规范：符合公文写作要求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报告的写作要求与技巧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写作要求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结构清晰：按照逻辑顺序组织内容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语言简练：表达简洁明了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数据准确：数据真实可靠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写作技巧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突出重点：突出报告的核心内容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适当运用数据：增强报告的说服力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注意格式：遵循公文写作规范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请示的基本概念与分类</a:t>
            </a:r>
            <a:endParaRPr/>
          </a:p>
        </p:txBody>
      </p:sp>
      <p:sp>
        <p:nvSpPr>
          <p:cNvPr id="19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请示是向上级请求指示、批准的文体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上级：领导、部门、单位等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请示内容：工作、任务、事项等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请示的作用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请求指示：让上级了解工作需求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请求批准：让上级审批事项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加强沟通：提高工作效率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请示的定义及其作用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类型的请示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工作请示：请求上级对工作给予指示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事项请示：请求上级批准有关事项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资金请示：请求上级批准经费预算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请示的特点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目的明确：请求指示、批准或解决问题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内容具体：请示事项具体、明确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格式规范：符合公文写作要求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写作要求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结构清晰：按照逻辑顺序组织内容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语言简练：表达简洁明了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数据准确：数据真实可靠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写作技巧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突出重点：突出请示的核心内容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适当运用数据：增强请示的说服力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注意格式：遵循公文写作规范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请示的写作要求与技巧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函的基本概念与分类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https://d.book118.com/678141057032006041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高职应用文模块1-5报告、请示、函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2024-09-19T22:21:32.601</cp:lastPrinted>
  <dcterms:created xsi:type="dcterms:W3CDTF">2024-09-19T14:21:32Z</dcterms:created>
  <dcterms:modified xsi:type="dcterms:W3CDTF">2024-09-19T14:21:34Z</dcterms:modified>
</cp:coreProperties>
</file>