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65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A7CF1-9C56-4960-8CB3-D882F23C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97A74-8FFA-4D77-B834-A9D15430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C1A39-E650-4EF8-8F36-91AED623C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636C2-E539-4D97-B667-76D5D595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9138D-0A0C-4F9B-9DAB-90A4E8CF3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C64A0-6039-4F20-95DE-2E24A1985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A045D-391F-4218-AB5E-96F12261C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89396-5155-4C59-84CC-961D6E03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94467-AAE8-4CF5-B9DB-A88EEB48A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97C60-C086-4D59-AA32-DDE09835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E4499-8289-4BE4-9BF4-530A54FDC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644" r:id="rId2"/>
    <p:sldLayoutId id="2147506645" r:id="rId3"/>
    <p:sldLayoutId id="2147506646" r:id="rId4"/>
    <p:sldLayoutId id="2147506647" r:id="rId5"/>
    <p:sldLayoutId id="2147506648" r:id="rId6"/>
    <p:sldLayoutId id="2147506649" r:id="rId7"/>
    <p:sldLayoutId id="2147506650" r:id="rId8"/>
    <p:sldLayoutId id="2147506651" r:id="rId9"/>
    <p:sldLayoutId id="2147506652" r:id="rId10"/>
    <p:sldLayoutId id="214750665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41074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教育个案研究的案例分析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教育个案研究概述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案例选择与背景介绍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案例应用与实践指导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案例研究过程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案例评估与反思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教育个案研究概述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889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目的：了解教育现象的本质，改进教育实践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教育个案研究：针对特定教育情境中的个体或群体进行的深入研究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特点：针对性强，关注个体差异，注重实证研究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方法：观察、访谈、实验等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研究目的与意义</a:t>
            </a:r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深入了解学生的学习和发展情况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6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发现和解决学生在学习过程中遇到的问题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7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改进教学方法和策略，提高教学效果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8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为教育政策制定和教育改革提供依据和参考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研究方法与步骤</a:t>
            </a:r>
            <a:endParaRPr lang="zh-CN" altLang="en-US"/>
          </a:p>
        </p:txBody>
      </p:sp>
      <p:sp>
        <p:nvSpPr>
          <p:cNvPr id="10490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确定研究问题：明确需要解决的问题和研究目的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2"/>
          <p:cNvSpPr/>
          <p:nvPr>
            <p:custDataLst>
              <p:tags r:id="rId4"/>
            </p:custDataLst>
          </p:nvPr>
        </p:nvSpPr>
        <p:spPr>
          <a:xfrm>
            <a:off x="874829" y="2901344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收集资料：通过各种途径收集与研究问题相关的资料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3"/>
          <p:cNvSpPr/>
          <p:nvPr>
            <p:custDataLst>
              <p:tags r:id="rId7"/>
            </p:custDataLst>
          </p:nvPr>
        </p:nvSpPr>
        <p:spPr>
          <a:xfrm>
            <a:off x="2655003" y="2901344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制定研究计划：确定研究方法、步骤和时间表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4"/>
          <p:cNvSpPr/>
          <p:nvPr>
            <p:custDataLst>
              <p:tags r:id="rId10"/>
            </p:custDataLst>
          </p:nvPr>
        </p:nvSpPr>
        <p:spPr>
          <a:xfrm>
            <a:off x="4435176" y="2901344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实施研究：按照研究计划进行实地调查、访谈、观察等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5"/>
          <p:cNvSpPr/>
          <p:nvPr>
            <p:custDataLst>
              <p:tags r:id="rId13"/>
            </p:custDataLst>
          </p:nvPr>
        </p:nvSpPr>
        <p:spPr>
          <a:xfrm>
            <a:off x="6215960" y="2901344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分析资料：对收集到的资料进行整理、归纳和分析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6"/>
          <p:cNvSpPr/>
          <p:nvPr>
            <p:custDataLst>
              <p:tags r:id="rId16"/>
            </p:custDataLst>
          </p:nvPr>
        </p:nvSpPr>
        <p:spPr>
          <a:xfrm>
            <a:off x="7996134" y="2901344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撰写研究报告：将研究结果和结论写成研究报告，并进行修改和完善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7"/>
          <p:cNvSpPr/>
          <p:nvPr>
            <p:custDataLst>
              <p:tags r:id="rId19"/>
            </p:custDataLst>
          </p:nvPr>
        </p:nvSpPr>
        <p:spPr>
          <a:xfrm>
            <a:off x="9776918" y="2901344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案例选择与背景介绍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案例来源与筛选标准</a:t>
            </a:r>
            <a:endParaRPr lang="zh-CN" altLang="en-US"/>
          </a:p>
        </p:txBody>
      </p:sp>
      <p:sp>
        <p:nvSpPr>
          <p:cNvPr id="104913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来源：教育期刊、教育网站、教育机构等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筛选标准：具有代表性、典型性、创新性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案例类型：成功案例、失败案例、改进案例等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案例分析：对案例进行深入分析，挖掘其背后的教育理念和方法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案例背景信息</a:t>
            </a:r>
            <a:endParaRPr lang="zh-CN" altLang="en-US"/>
          </a:p>
        </p:txBody>
      </p:sp>
      <p:sp>
        <p:nvSpPr>
          <p:cNvPr id="1049180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案例名称：小明的学习问题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案例背景：小明是一名小学生，学习成绩一直不理想，家长和老师都很担心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案例目的：了解小明的学习问题，找出原因并提出解决方案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案例方法：通过访谈、观察、测试等方式收集数据，进行分析和总结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案例描述与情境分析</a:t>
            </a:r>
            <a:endParaRPr lang="zh-CN" altLang="en-US"/>
          </a:p>
        </p:txBody>
      </p:sp>
      <p:sp>
        <p:nvSpPr>
          <p:cNvPr id="1049240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案例描述：该学生在一次考试中取得了优异的成绩，但在随后的班级活动中表现不佳，引起了老师和同学们的关注。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案例背景：某中学的一名学生，学习成绩优异，但性格内向，不善于与人交流。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情境分析：该学生的性格特点和学习成绩之间的关系，以及他在班级活动中的表现可能对他的人际关系和自信心产生影响。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案例选择原因：这个案例可以帮助我们了解学生在学习和生活中的困难和挑战，以及如何帮助他们克服这些问题。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案例研究过程</a:t>
            </a:r>
            <a:endParaRPr lang="zh-CN" altLang="en-US"/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数据收集与分析方法</a:t>
            </a:r>
            <a:endParaRPr lang="zh-CN" altLang="en-US"/>
          </a:p>
        </p:txBody>
      </p:sp>
      <p:sp>
        <p:nvSpPr>
          <p:cNvPr id="10493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确定研究问题：明确研究的目的和意义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2"/>
          <p:cNvSpPr/>
          <p:nvPr>
            <p:custDataLst>
              <p:tags r:id="rId4"/>
            </p:custDataLst>
          </p:nvPr>
        </p:nvSpPr>
        <p:spPr>
          <a:xfrm>
            <a:off x="874829" y="2901344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设计数据收集工具：如问卷、访谈、观察等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3"/>
          <p:cNvSpPr/>
          <p:nvPr>
            <p:custDataLst>
              <p:tags r:id="rId7"/>
            </p:custDataLst>
          </p:nvPr>
        </p:nvSpPr>
        <p:spPr>
          <a:xfrm>
            <a:off x="2655003" y="2901344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实施数据收集：在实地研究中收集数据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4"/>
          <p:cNvSpPr/>
          <p:nvPr>
            <p:custDataLst>
              <p:tags r:id="rId10"/>
            </p:custDataLst>
          </p:nvPr>
        </p:nvSpPr>
        <p:spPr>
          <a:xfrm>
            <a:off x="4435176" y="2901344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数据处理与分析：对收集到的数据进行整理、分析和解释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5"/>
          <p:cNvSpPr/>
          <p:nvPr>
            <p:custDataLst>
              <p:tags r:id="rId13"/>
            </p:custDataLst>
          </p:nvPr>
        </p:nvSpPr>
        <p:spPr>
          <a:xfrm>
            <a:off x="6215960" y="2901344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得出研究结论：根据数据分析结果，得出研究结论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6"/>
          <p:cNvSpPr/>
          <p:nvPr>
            <p:custDataLst>
              <p:tags r:id="rId16"/>
            </p:custDataLst>
          </p:nvPr>
        </p:nvSpPr>
        <p:spPr>
          <a:xfrm>
            <a:off x="7996134" y="2901344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撰写研究报告：将研究过程、结果和结论写成研究报告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7"/>
          <p:cNvSpPr/>
          <p:nvPr>
            <p:custDataLst>
              <p:tags r:id="rId19"/>
            </p:custDataLst>
          </p:nvPr>
        </p:nvSpPr>
        <p:spPr>
          <a:xfrm>
            <a:off x="9776918" y="2901344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研究实施过程与难点应对</a:t>
            </a:r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"/>
            </p:custDataLst>
          </p:nvPr>
        </p:nvSpPr>
        <p:spPr>
          <a:xfrm>
            <a:off x="3369778" y="1460500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确定研究问题：明确研究目的和研究内容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3"/>
            </p:custDataLst>
          </p:nvPr>
        </p:nvSpPr>
        <p:spPr>
          <a:xfrm>
            <a:off x="3369778" y="2259821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收集数据：通过各种途径收集相关数据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4"/>
            </p:custDataLst>
          </p:nvPr>
        </p:nvSpPr>
        <p:spPr>
          <a:xfrm>
            <a:off x="3369778" y="3059142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分析数据：对收集到的数据进行整理和分析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5"/>
            </p:custDataLst>
          </p:nvPr>
        </p:nvSpPr>
        <p:spPr>
          <a:xfrm>
            <a:off x="3369778" y="3858463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提出解决方案：根据分析结果提出解决问题的方案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6"/>
            </p:custDataLst>
          </p:nvPr>
        </p:nvSpPr>
        <p:spPr>
          <a:xfrm>
            <a:off x="3369778" y="4657784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实施解决方案：将提出的解决方案付诸实践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7"/>
            </p:custDataLst>
          </p:nvPr>
        </p:nvSpPr>
        <p:spPr>
          <a:xfrm>
            <a:off x="3369778" y="5457105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评估效果：对实施效果进行评估，总结经验教训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https://d.book118.com/678141074012006033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教育个案研究的案例分析</vt:lpstr>
      <vt:lpstr>目录</vt:lpstr>
      <vt:lpstr>教育个案研究概述</vt:lpstr>
      <vt:lpstr>定义与特点</vt:lpstr>
      <vt:lpstr>研究目的与意义</vt:lpstr>
      <vt:lpstr>研究方法与步骤</vt:lpstr>
      <vt:lpstr>案例选择与背景介绍</vt:lpstr>
      <vt:lpstr>案例来源与筛选标准</vt:lpstr>
      <vt:lpstr>案例背景信息</vt:lpstr>
      <vt:lpstr>案例描述与情境分析</vt:lpstr>
      <vt:lpstr>案例研究过程</vt:lpstr>
      <vt:lpstr>数据收集与分析方法</vt:lpstr>
      <vt:lpstr>研究实施过程与难点应对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2024-09-10T20:38:20.956</cp:lastPrinted>
  <dcterms:created xsi:type="dcterms:W3CDTF">2024-09-10T12:38:20Z</dcterms:created>
  <dcterms:modified xsi:type="dcterms:W3CDTF">2024-09-10T12:38:23Z</dcterms:modified>
</cp:coreProperties>
</file>