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8DE09-4194-4137-A0C2-3CCC658D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5811C-03E0-452E-9095-5FBD9AC76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FF283-F0AA-4B24-AA8E-49E5FF91D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4B52B-0417-45A1-8C16-37CDE353A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DA8C8E-FA4E-47DC-97B8-DF1E544B8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28CA5-7AC2-42F5-A6DB-650CD8F76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A6E2F-383F-4CEE-9C11-CA1712838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FCC1B-E140-4BCD-A5A7-7AC0DE646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CC013-07C1-4711-A5BC-4E8E9844E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25E3E-A908-4C1F-AB14-2A7A5DD4E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51D38-84AF-4909-98E6-5C805384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42000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2024年度医院血浆分析科述职报告课件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总结2024年度医院血浆分析科工作成果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回顾过去一年的工作，全面展示血浆分析科在医疗服务、科研创新、人才培养等方面的成绩和亮点。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深入剖析当前工作中存在的问题和不足，为改进和提升科室工作提供参考。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结合医院总体发展规划和科室实际情况，提出未来发展方向和目标，为科室可持续发展奠定基础。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展示血浆分析科在科研创新方面的成果，包括科研项目、学术论文、专利申请等方面的内容。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介绍血浆分析科在医疗服务方面的工作情况，包括诊疗项目、服务流程、服务质量等方面的内容。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阐述血浆分析科在人才培养方面的措施和成效，包括人才引进、培养计划、学术交流等方面的内容。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提出未来发展方向和目标，如拓展诊疗项目、加强科研合作、提升人才培养质量等。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分析当前工作中存在的问题和不足，如诊疗流程不够优化、科研创新能力有待提升等。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2024年度，血浆分析科共完成样本检测XX余次，参与科研项目XX项，发表学术论文XX篇，实现了科室业务的稳步增长。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全年工作概况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成功引进新型检测设备，提高了检测效率和准确性；加强质量控制体系建设，确保检测结果可靠性；积极参与医院学术交流活动，提升了科室影响力。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创新开展多项特色检测项目，满足了临床多样化需求；深入开展科研合作，取得了显著成果；注重人才培养和团队建设，提升了整体业务水平。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https://d.book118.com/678142000053006043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2024-09-22T22:16:33.494</cp:lastPrinted>
  <dcterms:created xsi:type="dcterms:W3CDTF">2024-09-22T14:16:33Z</dcterms:created>
  <dcterms:modified xsi:type="dcterms:W3CDTF">2024-09-22T14:16:35Z</dcterms:modified>
</cp:coreProperties>
</file>