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F4885D-1B7B-4AB0-BE18-CAD462DCB2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522A4-B92D-47EC-A0F8-AD2FFD41D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34EF0F-6DC3-4746-9A68-505F833DD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A06BD2-4838-4AF9-9DAF-7AB62B3846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5E37EC-33D0-4C86-823F-16C5E77162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762BBC-EAD3-4490-AC72-FC665807A1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65E186-664A-4E3B-A506-D485FEF9FC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581E05-6E0F-4FB0-B2A2-20043A6C2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213F4D-F41C-4728-ADB5-6546EA715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D5FDC-5E71-4416-AA49-90954479F0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041CB-209F-400D-8FC7-B823A50217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42001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接触隔离病人的护理</a:t>
            </a:r>
          </a:p>
        </p:txBody>
      </p:sp>
      <p:sp>
        <p:nvSpPr>
          <p:cNvPr id="3" name="TextBox 3"/>
          <p:cNvSpPr txBox="1"/>
          <p:nvPr/>
        </p:nvSpPr>
        <p:spPr>
          <a:xfrm>
            <a:off x="902208" y="4706112"/>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接触隔离病人的概述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接触隔离病人的护理原则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接触隔离病人的护理措施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接触隔离病人的护理挑战与解决方案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接触隔离病人的护理案例研究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接触隔离病人的概述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接触隔离是指将具有高度传染性的病人或可能携带传染性病原体的个体与其他人隔离，以减少疾病传播的风险。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接触隔离主要针对具有高度传染性的疾病，如埃博拉出血热、中东呼吸综合征等。这些疾病通过直接接触病人的体液、分泌物或接触污染的环境而传播。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保护医护人员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对于高度传染性的疾病，医护人员在治疗和护理过程中面临极高的感染风险。通过接触隔离，可以降低医护人员的暴露风险，保护他们的安全。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控制疾病传播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接触隔离是控制传染病传播的重要手段之一，通过将病人隔离，可以减少他们与他人的接触，从而降低疾病传播的风险。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维护公共卫生安全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接触隔离有助于维护公共卫生安全，防止高传染性疾病的爆发和流行，保护广大人民群众的健康。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583" r="18583"/>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833" r="178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接触隔离病人的重要性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历史回顾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接触隔离的历史可以追溯到20世纪初的西班牙流感大流行时期。当时，美国、英国、加拿大等国家开始实施接触隔离措施，以遏制疾病的传播。</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333" r="1333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随着医学的进步和对传染病认识的深入，接触隔离措施不断完善和改进。现代的接触隔离不仅包括对病人的隔离，还包括对接触者的追踪、对环境的消毒以及对医疗人员的防护等措施。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技术进步</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接触隔离的实施和管理也更加科学和高效。例如，利用大数据和人工智能技术，可以更准确地预测疾病的传播趋势，优化隔离区的设置和管理。同时，先进的医疗设备和技术也有助于提高对接触隔离病人的治疗和护理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接触隔离病人的历史与发展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接触隔离病人的护理原则</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将病人与其他人隔离，以防止疾病传播。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隔离病人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隔离区域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042" r="11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隔离措施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为病人提供独立的病房或隔离区，并确保与其他病房或区域保持适当的距离。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采取必要的措施，如限制人员进出、使用防护服和口罩等，以减少交叉感染的风险。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隔离原则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定期清洁病房和隔离区，包括清洁表面、床单、毛巾等物品。</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8250" r="182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清洁</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使用适当的消毒剂对病房和隔离区进行消毒，特别是接触过病人的物品和表面。</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消毒</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妥善处理病人的废弃物，如医疗废物和垃圾，以防止疾病的传播。</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废弃物处理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214" b="521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678" b="46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使用个人防护装备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医护人员应使用适当的个人防护装备，如口罩、手套、防护服等，以减少感染的风险。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避免直接接触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尽量避免直接接触病人的体液、血液和其他污染物。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勤洗手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医护人员在接触病人后应立即洗手或使用手部消毒剂，以减少交叉感染的风险。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密切监测病人的病情变化，包括体温、呼吸、心率等指标。</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监测病情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详细记录护理过程，包括病人的症状、体征、护理措施等。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记录护理过程</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如发现病人出现异常情况，应及时报告医生并采取必要的紧急措施。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及时报告异常情况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观察原则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接触隔离病人的护理措施</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https://d.book118.com/678142001122006030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2024-09-07T09:59:58.330</cp:lastPrinted>
  <dcterms:created xsi:type="dcterms:W3CDTF">2024-09-07T01:59:58Z</dcterms:created>
  <dcterms:modified xsi:type="dcterms:W3CDTF">2024-09-07T02:00:00Z</dcterms:modified>
</cp:coreProperties>
</file>