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123D6-4D36-435C-B664-AF18DB211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E69B8-718A-4E6F-9C96-9AAD3D364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F70C2-BCF9-40EC-B22A-14A7C9E64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00CAE2-6C38-4FD0-88B6-ECEE11CB1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C2346B-BCB4-4FF6-9986-A18C3B07B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A9ACA1-AAF8-4AF7-8BBB-EB6D600C9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53F6C9-B700-4647-948D-81E96A177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B494D-76BA-4703-AB1A-6BF729C00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E777C4-9C0F-47E8-968B-3D570329B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9C96D-93F5-4C0B-BAE4-1A950AC16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AF4C9D-B2C7-4B35-BCDB-387EA5C5E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4211201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穴位埋线疗法在神经性厌食症治疗中的应用与展望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穴位埋线疗法治疗神经性厌食症的理论基础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穴位埋线疗法在神经性厌食症中的临床应用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穴位埋线疗法与其他治疗方法的比较分析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穴位埋线疗法在神经性厌食症中的展望与挑战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神经性厌食症是一种心理性进食障碍，以患者对自身体重和体形的歪曲认知为特征。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该病症可导致严重的营养不良、代谢紊乱和心理健康问题。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神经性厌食症的发病率逐年上升，成为全球关注的公共卫生问题。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神经性厌食症概述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穴位埋线疗法是一种中医特色疗法，通过刺激穴位来调整人体脏腑功能。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该疗法具有操作简便、安全有效、持续时间长等优点。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近年来，穴位埋线疗法在多种疾病的治疗中取得了显著疗效。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穴位埋线疗法简介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探讨穴位埋线疗法在神经性厌食症治疗中的疗效及作用机制。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为神经性厌食症的治疗提供新的思路和方法，丰富中医特色治疗手段。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通过临床研究，为穴位埋线疗法的推广和应用提供科学依据。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穴位埋线疗法治疗神经性厌食症的理论基础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中医经络理论认为，人体内部存在一套复杂的经络系统，通过穴位与脏腑器官相连通，调节人体生理功能。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经络系统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穴位是经络上的特定部位，通过刺激穴位可以调整脏腑功能，促进气血流通，达到治疗疾病的目的。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穴位作用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833" r="1183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神经性厌食症与脾胃功能失调密切相关，通过刺激相关穴位可调节脾胃功能，改善厌食症状。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厌食症与经络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中医经络理论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102" r="810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8102" r="810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穴位刺激原理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埋线刺激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穴位埋线是一种长效刺激方法，通过将羊肠线埋入穴位内，持续刺激穴位，达到调整脏腑功能的作用。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生物物理学效应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羊肠线作为一种异物，埋入穴位后可引起局部组织充血、水肿等无菌性炎症反应，从而刺激穴位产生治疗效果。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神经递质变化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穴位刺激可影响神经递质的释放和传递，从而调节神经系统的功能，改善神经性厌食症患者的精神状态和食欲。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自主神经系统调节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穴位刺激还可通过调节自主神经系统平衡，改善胃肠道功能，促进消化液分泌和胃肠蠕动，缓解厌食症状。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中枢神经系统调节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穴位刺激可通过中枢神经系统调节食欲中枢的功能，增加患者的饥饿感和进食欲望。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内分泌系统调节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内分泌系统与神经性厌食症的发生和发展密切相关，穴位刺激可调节内分泌激素水平，改善患者的内分泌功能紊乱状态。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神经调节机制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穴位埋线疗法在神经性厌食症中的临床应用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875" r="17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33" r="168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穴位选择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埋线材料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操作方法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治疗周期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治疗方法及操作规范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根据中医理论和临床实践，选择对神经性厌食症具有治疗作用的穴位，如足三里、中脘、脾俞等。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在选定穴位处进行常规消毒，使用专用埋线针将线体埋入穴位皮下组织或肌层，一般无需缝合和拆线。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选用符合医疗标准的可吸收缝合线，如PGA、PGLA等。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根据患者病情和体质，制定个性化的治疗周期，一般每周或每两周治疗一次。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https://d.book118.com/678142112011006041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2024-09-19T16:55:20.647</cp:lastPrinted>
  <dcterms:created xsi:type="dcterms:W3CDTF">2024-09-19T08:55:20Z</dcterms:created>
  <dcterms:modified xsi:type="dcterms:W3CDTF">2024-09-19T08:55:22Z</dcterms:modified>
</cp:coreProperties>
</file>