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0C802-A82E-47DE-AB8A-C62A7B894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213A2-11B2-4509-9B2E-259E9709A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54B11-C0E3-48E3-8A78-37A35519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73EF2-5222-4E11-9023-4C621E11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E844E-5600-43BF-8F56-E8204E8F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62711A-306C-4817-AECA-873315B6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F738A-F4DE-4276-B5E6-350588507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9AB8F-A428-44E7-89AF-C4B8558C9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E337B-8275-4CF2-848A-D7D63BE2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13B94-C837-4855-97EA-9AEE0947D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1531-9EDF-48DD-91D3-D3CE8B26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2143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肾结石肾切除护理查房ppt课件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肾结石及肾切除概述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肾结石及肾切除概述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5736" b="2573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尿液中矿物质结晶聚集形成结石，多种因素影响，如饮食、代谢异常等。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根据成分，可分为钙盐型、尿酸型等。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肾结石的形成与分类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104" b="410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腰痛、血尿、尿路感染等。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B超、CT等影像学检查，尿常规检查等。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肾结石的症状与诊断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严重肾积水、肾实质严重受损等。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开放手术、腹腔镜手术等。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肾切除手术的适应症与手术方法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评估患者基本情况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年龄、性别、体重、身高、血压、血糖等。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肾结石大小、位置、数量，有无感染、积水等症状。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告知患者术前注意事项，如禁食、禁水时间，备皮、灌肠等。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814" b="1481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了解患者心理状况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焦虑、恐惧、抑郁等情绪。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给予心理支持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向患者及家属介绍手术过程、效果及注意事项，减轻焦虑情绪。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与患者及家属建立良好沟通，及时解答疑问，提高患者信心。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67" b="5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常规检查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血常规、尿常规、肝肾功能、心电图等。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泌尿系彩超、CT等，了解结石具体情况。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告知患者及家属术前注意事项，如避免感冒、保持良好的生活习惯等。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https://d.book118.com/678142143031006025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2024-09-01T18:16:35.512</cp:lastPrinted>
  <dcterms:created xsi:type="dcterms:W3CDTF">2024-09-01T10:16:35Z</dcterms:created>
  <dcterms:modified xsi:type="dcterms:W3CDTF">2024-09-01T10:16:37Z</dcterms:modified>
</cp:coreProperties>
</file>