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61A9F-4F52-46DD-8202-A74CDE17E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FA4F5-E5EC-4A80-B62B-99E546E50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72755-14B5-4139-AC27-BC69A0EA5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35BA7-F55C-4605-B419-ABBA3F67E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E5368A-1F42-4EA1-A0DB-8EAB8AF9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98BC04-C175-4963-84C4-877156FA4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E8A7B-00DE-4EA4-B2F7-102D208B6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CE75B-1A3C-480F-9B95-512637AB2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13F87-0FC3-4195-8764-4D177EE93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5CDF3-89A0-4627-9BB7-6D58538DB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BF0B1-5336-47A4-A842-69DDEB930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4305200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护理文书管理的总结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护理文书管理效果评价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护理文书管理展望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129" b="41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本文旨在总结护理文书管理的相关内容，包括其目的、背景和发展历程。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随着医疗技术的不断发展和患者需求的日益提高，护理文书管理在现代医疗体系中扮演着越来越重要的角色。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护理文书是记录患者病情、诊疗过程和护理措施的重要文件，对于保障医疗质量和患者安全具有重要意义。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护理文书记录了患者的病情变化、诊疗措施和护理过程，对于保障医疗质量和患者安全具有重要意义。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护理文书也是医疗纠纷处理的重要依据，对于维护医患双方的权益具有重要作用。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护理文书是医疗工作的重要组成部分，是医疗信息传递和共享的重要载体。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文书收集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文书整理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文书保存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文书查阅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文书管理流程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护理人员在日常工作中收集患者的护理记录、医嘱单、护理计划等文书。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将收集的文书进行分类整理，按照日期或患者病历进行归档。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将整理好的文书保存在指定的档案柜或电子系统中，确保文书的完整性和安全性。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医护人员根据工作需要查阅相关文书，以了解患者病情、护理计划和医嘱等。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由于缺乏统一的管理制度和规范，不同科室或医院之间的文书管理存在差异，影响文书的质量和可靠性。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管理不规范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纸质文书容易丢失，一旦丢失难以找回，给后续工作带来不便。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丢失风险高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由于书写不规范或笔误等原因，导致文书信息不准确，影响医疗质量和安全。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信息不准确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纸质文书查阅效率低下，难以快速找到所需信息，影响工作效率。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查阅效率低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文书管理存在的问题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规范化的文书管理能够提高医疗质量和安全性，减少因信息不准确带来的医疗事故风险。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促进医院管理水平的提升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通过改进文书管理流程，可以提高医护人员的工作效率，减少不必要的时间浪费。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规范的文书管理有助于保障患者的知情权和隐私权，减少因信息泄露或丢失带来的不良影响。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改进文书管理是医院管理水平提升的重要体现，有助于提高医院的整体形象和服务水平。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护理文书管理实践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根据文书的重要性和使用频率，将文书分为不同的类别，如长期保存、定期保存和临时保存等。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将分类好的文书按照时间顺序或主题进行整理，放入指定的文件夹或存储介质中，以便日后查阅和使用。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归档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文书分类与归档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https://d.book118.com/678143052007006045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2024-09-25T10:31:32.352</cp:lastPrinted>
  <dcterms:created xsi:type="dcterms:W3CDTF">2024-09-25T02:31:32Z</dcterms:created>
  <dcterms:modified xsi:type="dcterms:W3CDTF">2024-09-25T02:31:34Z</dcterms:modified>
</cp:coreProperties>
</file>