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28BEB2-4B74-4F0B-9C26-CFFEB2FCC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A88718-A199-4C24-A43D-41433D7A2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B4E401-CF53-4709-AF4F-6D7FB4438F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0E445E-896B-48B4-9831-AE5B793994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247428-1335-4446-A573-0DDAADF0F5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CF60E5-F3A5-445B-80BD-DC3958411D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90A9EC-751A-4FA2-AE5D-C6A7F449D3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70BD07-98A2-4F40-AC5F-9733C74155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2832C5-3CD8-404F-B5BE-59E3B9EB72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1DFC73-1DA9-463E-A998-7B90404BE5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0F4DC5-385A-4A88-BDF7-CEDA1F3A9D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001024211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无形资产及其他资产课件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无形资产概述</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无形资产的分类与计量</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无形资产的相关会计处理</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其他资产概述</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其他资产的相关会计处理</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无形资产与其他资产的税务处理</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无形资产与其他资产的报表列报与披露</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无形资产概述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无形资产是指企业拥有或控制的，没有实物形态的可辨认的非货币性资产，主要包括专利权、商标权、著作权、非专利技术、土地使用权、特许权等。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无形资产的定义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无形资产可以分为可辨认无形资产和不可辨认无形资产。可辨认无形资产是指能够从企业中分离或者划分出来的、并能单独或者与相关合同、资产或负债一起，用于出售、转移、授予许可、租赁或者交换的资产。不可辨认无形资产是指与合同、资产或负债一起，不单独出售，不可辨认的资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无形资产的分类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无形资产的定义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无形资产不具有物质形态</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与有形资产不同，无形资产没有物质形态，无法直接触摸或看到。它们是通过其功能、权利或优势来体现价值的。</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独占性和排他性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无形资产通常具有独占性和排他性。这意味着一旦企业拥有了某种无形资产，其他企业将无法获得相同的资产。这种特性使得无形资产在市场竞争中具有优势。</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价值的不确定性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由于无形资产的价值不依赖于物质形态，因此其价值往往难以确定。此外，无形资产的价值也受到多种因素的影响，如市场需求、技术进步等。</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无形资产的特点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增强企业竞争力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无形资产可以提升企业的核心竞争力，使企业在市场上更具吸引力。例如，专利权可以保护企业的技术创新，商标权可以树立品牌形象，著作权可以提升文化价值等。</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促进企业发展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无形资产可以促进企业的经济发展和转型升级。例如，土地使用权可以为企业提供稳定的经营场所，特许权可以为企业带来新的业务机会等。</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提升企业价值</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无形资产可以提升企业的整体价值。例如，商誉可以增加企业的市场价值，专利权可以增加企业的技术价值等。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无形资产的重要性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无形资产的分类与计量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无形资产的分类</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无形资产主要分为可辨认无形资产和不可辨认无形资产。</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可辨认无形资产包括专利权、商标权、著作权、非专利技术、土地使用权等。</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不可辨认无形资产是指与公司不可分离且不具有独立经济效益的知识财产，如商誉。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无形资产应当以历史成本为计量基础进行初始计量。</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历史成本包括取得无形资产的购买价款、相关税费以及直接归属于该项资产的其他支出。</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在后续计量中，无形资产的价值通常采用直线法摊销，摊销期限一般按照法律规定或合同约定的使用年限确定。</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无形资产的计量基础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无形资产的初始计量</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在购买日，无形资产按照取得时的实际成本进行初始计量。</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摊销期限</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无形资产的摊销期限一般按照法律规定或合同约定的使用年限确定。</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无形资产的后续计量</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在后续期间，无形资产的价值应按照其预计使用寿命进行摊销，一般采用直线法进行摊销。</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残值</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无形资产在处置时一般不存在残值问题，除非有第三方承诺在无形资产使用寿命结束时购买该项无形资产。</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无形资产的初始计量与后续计量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无形资产的相关会计处理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企业所拥有的或控制的，没有实物形态的可辨认的非货币性资产。</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确认</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成本、公允价值、现值、重置成本。</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初始计量</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历史成本为基础，可选择使用公允价值进行后续计量。</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后续计量</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无形资产的确认与计量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摊销方法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直线法、生产总量法等。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摊销期限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法律期限、合同期限、受益期限。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残值处理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一般为零，但有第三方承诺在行权期内购买的情况下可为正值。</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无形资产的摊销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增值</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因内在因素导致价值提高，如商誉、专利等。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减值和增值的会计处理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确认减值和增值后的账面价值，并调整相关科目。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减值</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因外在因素导致价值降低，如市场需求变化、技术进步等。</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无形资产的减值与增值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https://d.book118.com/685001024211011033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2024-08-28T17:04:42.451</cp:lastPrinted>
  <dcterms:created xsi:type="dcterms:W3CDTF">2024-08-28T09:04:42Z</dcterms:created>
  <dcterms:modified xsi:type="dcterms:W3CDTF">2024-08-28T09:04:44Z</dcterms:modified>
</cp:coreProperties>
</file>