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CB6AE-35F3-4CD2-8BBA-450C81D2E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843B7-F585-4D3E-8B1D-FCF087065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578EF-B2B0-4F70-88B6-42F5E79A7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73860-C303-4AFB-A94E-34980AAB6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C55C49-C665-47FA-8118-0066C07A3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A68E2A-E517-4C74-835A-D41A28E99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F982D1-D656-4282-912F-AC57D43A6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886B3-D4C6-4CEE-A964-5486D5E48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14892-B241-4B84-A943-D8EC44633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7E14E-DE2B-452D-8EE8-DC2B530B8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144D1-D8C2-4E27-B4B8-B1464CAE9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0110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医疗护理质量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医疗护理质量现状分析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提升医疗护理质量的措施与建议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实践经验分享：成功案例展示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挑战与机遇：未来发展趋势预测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096" b="60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404" b="124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提升医疗护理水平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通过评估医疗护理质量，发现存在的问题并进行改进，从而提升医疗护理水平，保障患者安全。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随着医疗改革的深入推进，对医疗护理质量的要求也越来越高，需要建立科学、有效的评估体系。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优质的医疗护理是医院核心竞争力的重要组成部分，通过评估和改进医疗护理质量，有助于促进医院的可持续发展。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666" b="366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包括医疗护理过程中的安全性、有效性、患者满意度等方面的评估。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评估医疗护理质量的现状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根据评估结果，深入分析医疗护理过程中存在的问题及其原因。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分析存在的问题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针对存在的问题，提出具体的改进措施和建议，包括完善制度、加强培训、优化流程等。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提出改进措施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经过一段时间的改进实践后，对医疗护理质量的改进成果进行汇报，包括改进前后的对比、患者满意度调查结果等。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汇报改进成果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医疗护理质量现状分析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国外注重人性化、个性化护理，强调患者心理、社会等方面的需求；国内则逐渐由以疾病为中心向以患者为中心转变。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13" r="1611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国外护理教育体系完善，注重实践能力和综合素质培养；国内护理教育发展迅速，但实践经验相对不足。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国外护理管理科学化、规范化程度较高，注重护理质量和患者安全；国内护理管理逐渐规范化，但仍有提升空间。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国内外医疗护理质量比较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护理服务质量参差不齐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不同地区、不同医院之间护理服务质量差异较大，部分患者难以获得优质护理服务。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护理教育与临床实践脱节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部分护理人员缺乏实践经验，难以应对复杂多变的临床情况。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护理人力资源不足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护士数量相对不足，难以满足患者日益增长的护理需求。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现阶段我国医疗护理质量存在的问题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投入不足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管理体系不完善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教育培训不足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社会认知度不高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22" r="164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963" b="1196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政府对医疗护理事业的投入相对不足，制约了护理事业的发展。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医疗护理管理体系尚不完善，部分医院存在重医疗轻护理的现象。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部分护理人员接受的教育培训不足，难以满足临床工作需要。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社会对护理工作的重要性认知不足，影响了护理人员的职业认同感和工作积极性。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提升医疗护理质量的措施与建议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制定和完善医疗护理相关法律法规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建立健全医疗护理法律法规体系，明确医护人员职责和权益，为医疗护理工作提供法制保障。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加大政策扶持力度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政府应加大对医疗护理事业的投入，提高医护人员待遇，优化医疗资源配置，推动医疗护理事业健康发展。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完善相关法律法规及政策制度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375" b="15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加强医护人员职业道德和职业素养教育，提高服务意识和责任意识。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强化医护人员职业素养培训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定期开展医护人员专业技能培训和考核，确保医护人员具备扎实的专业知识和操作技能。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提高医护人员专业技能水平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加强医护人员培训和教育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简化护理工作流程，减少不必要的环节和等待时间，提高护理工作效率。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利用信息技术手段，实现护理工作的电子化、智能化管理，提高护理管理的准确性和时效性。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优化护理流程和提高效率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实施护理信息化管理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https://d.book118.com/685001100014011130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2024-09-29T14:45:20.479</cp:lastPrinted>
  <dcterms:created xsi:type="dcterms:W3CDTF">2024-09-29T06:45:20Z</dcterms:created>
  <dcterms:modified xsi:type="dcterms:W3CDTF">2024-09-29T06:45:22Z</dcterms:modified>
</cp:coreProperties>
</file>