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0DC023-404B-4AA7-B3E6-35F996533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EDA99D-75C4-4243-BFF1-127810713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76EB9B-BEA9-4075-BC64-E982C893F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3A2214-DF77-40A9-B334-CC6A4D984B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9A401F-2FA6-4B13-A2CE-20E8E66E60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66FDF3-D944-4015-B6CC-1EE6A54891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A099DA-2D90-4821-97E4-81C19FBEAF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04E5C9-29C7-4910-8991-7B89E64C6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79A76F-5EBF-4FD3-9A47-06DEFAD4BD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1B52B3-2575-499D-AD7A-543B87F5C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36E4F-23E9-48B9-B90E-20FCB2DC7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00113432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定量资料统计描述和正态分布</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定量资料统计描述概述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正态分布基本概念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定量资料统计描述方法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正态分布在定量资料中的应用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非正态分布定量资料的处理方法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定量资料统计描述概述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437" r="324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956" r="299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889" r="3088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定量资料统计描述是对收集到的数值型数据进行整理、概括和表达的过程。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通过统计描述，揭示数据的分布规律、集中趋势和离散程度，为进一步的统计分析提供基础。</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650" r="6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只能取整数值的数据，如人口数、学校数等。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可以在一个范围内取任意值的数据，如身高、体重等。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定量资料类型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连续型数据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离散型数据</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1743" r="1174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分布形态描述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反映数据分布的偏态和峰态，常用指标有偏度系数和峰度系数等。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集中趋势描述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反映数据向某一中心值靠拢的程度，常用指标有算术平均数、中位数和众数等。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离散程度描述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反映数据之间的差异程度，常用指标有极差、四分位数间距、方差和标准差等。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统计描述方法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正态分布基本概念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正态分布的概率密度函数由均值和标准差两个参数决定，不同参数下的正态分布形态不同。</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在自然界和人类社会中，许多随机变量的概率分布都近似于正态分布，因此正态分布具有广泛的应用。</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6950" r="695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496" r="949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正态分布是一种连续型概率分布，其概率密度函数呈钟形曲线，具有对称性、单峰性和可加性。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均值（μ）</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描述正态分布的中心位置，即钟形曲线的对称轴。均值越大，曲线越向右偏移；均值越小，曲线越向左偏移。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标准差（σ）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描述正态分布的离散程度，即钟形曲线的宽度。标准差越大，曲线越宽；标准差越小，曲线越窄。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41" r="2484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正态分布参数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单峰性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正态分布曲线只有一个峰值，位于均值处。</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标准化</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任何正态分布都可以通过标准化转换为标准正态分布，即均值为0、标准差为1的正态分布。</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可加性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若两个随机变量服从正态分布，则它们的和也服从正态分布。</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对称性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正态分布曲线关于均值对称，即左右两侧的形状相同。</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正态分布性质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定量资料统计描述方法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适用于对称分布，特别是正态分布的资料。</a:t>
            </a:r>
          </a:p>
        </p:txBody>
      </p:sp>
      <p:pic>
        <p:nvPicPr>
          <p:cNvPr id="6" name="Picture 6"/>
          <p:cNvPicPr>
            <a:picLocks noChangeAspect="1"/>
          </p:cNvPicPr>
          <p:nvPr/>
        </p:nvPicPr>
        <p:blipFill>
          <a:blip r:embed="rId2"/>
          <a:srcRect l="7333" r="7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算术均数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适用于反映一组经对数转换后呈对称分布的变量在数量上的平均水平，在医学研究中常适用于免疫学的指标。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几何均数</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9370" r="2937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适用于各种分布类型的资料，常用于描述偏峰分布变量的集中趋势。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中位数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集中趋势描述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说明变量的变动范围，用最大值与最小值之差表示。</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极差</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反映中间50%数据的离散程度，用第75百分位数与第25百分位数之差表示。</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四分位数间距</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方差是各变量值与其均数离差平方的平均数，标准差是方差的算术平方根，用于描述对称分布，特别是正态分布变量的离散程度。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方差与标准差</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离散程度描述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https://d.book118.com/685001134324011102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2024-09-11T23:12:04.591</cp:lastPrinted>
  <dcterms:created xsi:type="dcterms:W3CDTF">2024-09-11T15:12:04Z</dcterms:created>
  <dcterms:modified xsi:type="dcterms:W3CDTF">2024-09-11T15:12:06Z</dcterms:modified>
</cp:coreProperties>
</file>