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F23B5-EE59-4502-88E4-CA862A48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8B6B8-AFBC-4AC6-8A55-349150E07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492D-8B04-4F10-863B-DB75B17EB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18576-AF73-4FD2-84CD-FD0AA5367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62015-B72B-4068-932C-1A428346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65120-0961-4852-926E-CEF36D303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A4843-953B-4A9E-98F3-108FE0CB0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A0EE1-E03E-41EC-A8C7-3F8691227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BB3D3-98AF-42FA-BB5E-48D71DE3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0BC5F-65BE-43EC-8F3E-25F9E376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95DF7-2BC6-4BD3-BC8E-91B9BFA3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0210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优秀PPT教科\n## 1.护理行业发展趋势及前景展望\n### 1.1全球护理行业的发展历程及现状分析\n### 1.2国内护理行业的发展历程及现状分析\n### 1.3护理行业未来发展趋势及前景预测\n## 2.护理教育体系的构建与完善\n### 2.1护理教育体系的构建思路及目标\n### 2.2护理教育课程体系的设置与优化\n### 2.3护理教育实践教学体系的创新与改革\n## 3.护理优秀教学方法的探索与实践\n### 3.1护理案例教学法的应用与实践\n### 3.2护理PBL教学法的应用与实践\n### 3.3护理在线教育平台的建设与应用\n## 4.护理教学团队的建设与提升\n### 4.1护理教学团队的组织结构与职责划分\n### 4.2护理教学团队的专业素养与能力提升\n### 4.3护理教学团队的绩效评价与激励机制\n## 5.护理实践教学基地的建设与管理\n### 5.1护理实践教学基地的硬件设施建设\n### 5.2护理实践教学基地的教学管理体系建设\n### 5.3护理实践教学基地的资源共享与协同创新\n## 6.护理教育质量监控与评估\n### 6.1护理教育质量监控体系的构建与实施\n### 6.2护理教育评价标准的制定与实施\n### 6.3护理教育质量改进策略与方法\n## 7.护理教育国际化的发展趋势与应对策略\n### 7.1护理教育国际化的发展趋势分析\n### 7.2护理教育国际化的发展战略与路径选择\n### 7.3护理教育国际化的挑战与应对策略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护理优秀PPT教科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护理行业发展趋势及前景展望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全球护理行业的发展历程</a:t>
                </a:r>
                <a:endParaRPr/>
              </a:p>
            </p:txBody>
          </p:sp>
          <p:sp>
            <p:nvSpPr>
              <p:cNvPr id="2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护理行业的起源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护理行业的发展阶段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护理行业的现代转型</a:t>
                </a:r>
                <a:endParaRPr/>
              </a:p>
            </p:txBody>
          </p:sp>
        </p:grpSp>
        <p:grpSp>
          <p:nvGrpSpPr>
            <p:cNvPr id="27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全球护理行业的现状分析</a:t>
                </a:r>
                <a:endParaRPr/>
              </a:p>
            </p:txBody>
          </p:sp>
          <p:sp>
            <p:nvSpPr>
              <p:cNvPr id="2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护理行业的市场规模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护理行业的就业前景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护理行业的技术发展</a:t>
                </a:r>
                <a:endParaRPr/>
              </a:p>
            </p:txBody>
          </p:sp>
        </p:grpSp>
        <p:grpSp>
          <p:nvGrpSpPr>
            <p:cNvPr id="27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全球护理行业的未来趋势</a:t>
                </a:r>
                <a:endParaRPr/>
              </a:p>
            </p:txBody>
          </p:sp>
          <p:sp>
            <p:nvSpPr>
              <p:cNvPr id="2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护理行业的智能化发展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护理行业的全球化发展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全球护理行业的发展历程及现状分析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国内护理行业的发展历程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护理行业的起源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护理行业的发展阶段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护理行业的现代转型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国内护理行业的现状分析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护理行业的市场规模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护理行业的就业前景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护理行业的技术发展</a:t>
                </a:r>
                <a:endParaRPr/>
              </a:p>
            </p:txBody>
          </p:sp>
          <p:pic>
            <p:nvPicPr>
              <p:cNvPr id="2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国内护理行业的未来趋势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护理行业的智能化发展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护理行业的全球化发展</a:t>
                </a:r>
                <a:endParaRPr/>
              </a:p>
            </p:txBody>
          </p:sp>
          <p:pic>
            <p:nvPicPr>
              <p:cNvPr id="3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国内护理行业的发展历程及现状分析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护理行业的未来发展趋势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护理行业的智能化发展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护理行业的全球化发展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护理行业的未来前景预测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护理行业的市场规模预测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护理行业的就业前景预测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护理行业的技术发展预测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护理行业未来发展趋势及前景预测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护理教育体系的构建与完善</a:t>
            </a:r>
            <a:endParaRPr/>
          </a:p>
        </p:txBody>
      </p:sp>
      <p:sp>
        <p:nvSpPr>
          <p:cNvPr id="32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2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护理教育体系的构建思路及目标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护理教育体系的构建思路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以人为本的教育理念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适应社会需求的教育目标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注重实践能力的培养模式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护理教育体系的目标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培养具备专业素养的护理人才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提高护理教育的教学质量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促进护理行业的持续发展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护理教育课程体系的设置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护理基础课程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护理实践课程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护理教育课程体系的优化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课程内容的更新与完善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课程教学方法的改革与创新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课程评价体系的建立与实施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护理教育课程体系的设置与优化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护理教育实践教学体系的创新与改革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护理教育实践教学体系的创新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实践教学基地的建设与管理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实践教学课程的设计与实施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实践教学方法的探索与实践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护理教育实践教学体系的改革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实践教学体系的评价与反馈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实践教学体系的优化与调整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实践教学体系的国际化与本土化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护理优秀教学方法的探索与实践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护理案例教学法的应用与实践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护理案例教学法的应用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案例教学法的优势与特点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案例教学法在护理教育中的应用领域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案例教学法在护理教育中的应用效果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护理案例教学法的实践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案例教学法的实施步骤与方法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案例教学法的实践案例分析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案例教学法的实践问题与改进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护理PBL教学法的应用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PBL教学法的优势与特点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PBL教学法在护理教育中的应用领域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PBL教学法在护理教育中的应用效果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护理PBL教学法的实践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PBL教学法的实施步骤与方法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PBL教学法的实践案例分析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PBL教学法的实践问题与改进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护理PBL教学法的应用与实践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护理在线教育平台的建设与应用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护理在线教育平台的建设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在线教育平台的功能与特点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在线教育平台在护理教育中的应用领域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在线教育平台在护理教育中的应用效果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护理在线教育平台的实践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在线教育平台的实施步骤与方法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在线教育平台的实践案例分析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在线教育平台的实践问题与改进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护理教学团队的建设与提升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护理教学团队的组织结构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教学团队的领导与组织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教学团队的成员构成与分工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教学团队的组织文化建设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护理教学团队的职责划分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教学团队的教学职责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教学团队的研究职责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教学团队的社会服务职责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护理教学团队的组织结构与职责划分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https://d.book118.com/685002102322011111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护理优秀PPT教科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2024-09-17T21:18:14.754</cp:lastPrinted>
  <dcterms:created xsi:type="dcterms:W3CDTF">2024-09-17T13:18:14Z</dcterms:created>
  <dcterms:modified xsi:type="dcterms:W3CDTF">2024-09-17T13:18:16Z</dcterms:modified>
</cp:coreProperties>
</file>