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04CF8-780A-4ADC-89A2-BE798E21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2507B-042D-42B5-9996-73EF7B26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E1AE-5FDA-47F6-B4CD-6A3E034B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1DF68-F48F-40D0-9E10-BC528D929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6C49CA-46A1-438A-9575-006AA474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4A67D-21D6-4C5A-92B6-A560EB69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540F4-ADDD-4B58-8BE2-ABF28B87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E5474-A30D-4CE8-813B-165DE30AE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1262C-BCF7-4F5C-BF93-B0E02A13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21F54-38E1-47BD-9540-92C2DFF08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1D95C-8B25-4DC6-A99F-5C6A62BC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030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儿科护理常见问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儿科常见疾病与症状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儿科护理是针对儿童提供专业护理和健康照护的学科，涵盖了从胎儿期到青少年期的各个年龄段。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儿科护理具有全面性、综合性、专业性和发展性的特点，需要针对不同年龄段儿童的生长发育特点和健康需求，提供全方位的护理服务。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通过提供科学、专业的护理服务，儿科护理有助于预防儿童疾病、促进儿童健康成长，提高儿童的生活质量和健康水平。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家庭和谐与幸福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儿科护理不仅关注儿童的健康，还注重家庭整体健康，通过提供家庭护理指导和健康咨询，帮助家庭成员建立良好的健康习惯，促进家庭和谐与幸福。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儿科护理起源于古代，随着医学和护理学的发展，逐渐形成了独立的学科。在20世纪中叶以后，儿科护理逐渐走向专业化、规范化和科学化。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随着医学科技的进步和社会发展，儿科护理将更加注重预防保健、早期干预和全面照护，同时将进一步拓展服务领域，提高服务质量，为儿童的健康成长提供更加专业、高效的护理服务。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儿科常见疾病与症状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感冒与流感是儿科最常见的疾病之一，通常由病毒引起，具有传染性。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和流感的症状包括发热、咳嗽、喉咙痛、流鼻涕、打喷嚏等。治疗感冒和流感主要依靠休息、多喝水和对症治疗，如使用退烧药和缓解喉咙痛的药物。同时，保持良好的个人卫生习惯，如勤洗手、戴口罩等，可以有效预防感冒和流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感冒与流感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发烧是儿科常见的症状之一，可能是由于感染或其他疾病引起的。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烧时，应先测量宝宝的体温，根据体温高低采取相应的降温措施，如使用退烧药物或物理降温方法。同时，应注意补充水分，保持室内空气流通，避免过度穿衣导致中暑等问题。如果宝宝持续高烧不退或伴随其他症状，应及时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咳嗽是宝宝常见的症状之一，可能是由于感冒、支气管炎、哮喘等疾病引起的。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时，应保持室内空气湿润，避免刺激物和烟雾等有害物质。根据咳嗽的严重程度和伴随症状，可以选择相应的止咳药物或就医治疗。同时，应鼓励宝宝多喝水，帮助痰液排出。如果宝宝咳嗽持续时间较长或出现呼吸困难等症状，应及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腹泻是宝宝常见的消化系统症状之一，可能是由于饮食不当、感染等原因引起的。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腹泻时，应注意保持宝宝的水分和电解质平衡，避免脱水。同时，应调整宝宝的饮食，避免油腻和刺激性食物。如果腹泻严重或伴随其他症状，应及时就医。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皮疹是宝宝常见的皮肤症状之一，可能是由于过敏、感染等原因引起的。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的种类和症状各异，家长应注意观察宝宝皮疹的特点和伴随症状。如果皮疹严重或伴随瘙痒、疼痛等症状，应及时就医。同时，应注意保持宝宝皮肤清洁干燥，避免使用刺激性的洗护用品。在饮食上，应注意避免过敏原食物的摄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饮食搭配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确保儿童的饮食中包含足够的蛋白质、碳水化合物、脂肪、维生素和矿物质，以满足其生长发育的需求。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避免过度喂养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避免过度喂养，以免导致肥胖或消化不良等问题。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鼓励自主进食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鼓励儿童自己动手吃饭，培养良好的进食习惯和自主性。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https://d.book118.com/685003002013011130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2024-09-29T13:58:28.073</cp:lastPrinted>
  <dcterms:created xsi:type="dcterms:W3CDTF">2024-09-29T05:58:28Z</dcterms:created>
  <dcterms:modified xsi:type="dcterms:W3CDTF">2024-09-29T05:58:30Z</dcterms:modified>
</cp:coreProperties>
</file>