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61B46-2330-43AB-91B0-0D901412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EA79A-42B3-408F-B807-BEE4BB91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DA58E-4E6C-4107-9140-B29BBEB0C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DF73C-9786-4EBC-9C90-56AA7507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99E7E-D55D-4B03-BB69-6C47F721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67677-8A77-4CB8-9C02-777CC700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3B7E9-9101-462D-B642-480BB9E9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F17F3-3A7A-4E9D-89F4-337B40C6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3FF5C-9EC7-48F0-82DF-7E77FC8D4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FB642-F69F-4F10-9FAE-A665C6A5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8EFEB-6B2E-489D-8918-885244C0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03212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少儿创意美术-夏蝉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夏蝉基本知识与特点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创意美术在少儿教育中价值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少儿创意美术课程设计思路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夏蝉主题创意美术活动方案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少儿创意美术作品欣赏与评价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拓展延伸：将夏蝉元素融入其他艺术形式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夏蝉基本知识与特点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生活习性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栖息环境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夏蝉是一种季节性昆虫，它们在地下度过大部分生命，仅在成虫阶段爬到树上鸣叫和繁殖。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夏蝉主要栖息在温暖、湿润的环境中，如森林、果园、农田等植被茂盛的地方。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夏蝉生活习性及环境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腹部长而细，末端有鸣叫器官，用于发出鸣叫声。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胸部有三对足，足上有刺，可以抓住树枝等物体。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头部有一对复眼和一对触角，触角细长，用于感知周围环境。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夏蝉体型较小，一般体长在2-5厘米之间。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夏蝉身体颜色多为黑色或棕色，翅膀透明或半透明，带有斑纹或色彩。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夏蝉形态特征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鸣声特点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夏蝉的鸣叫声高亢、尖锐、刺耳，有些类似于蟋蟀的歌声。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鸣叫意义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夏蝉的鸣叫声是它们吸引异性、宣示领地、驱赶竞争对手的一种方式。同时，它们的鸣叫声也是自然界中的一种声音景观，为夏季增添了一份生机和活力。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夏蝉鸣声特点与意义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41" r="261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观察夏蝉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带领少儿到户外寻找和观察夏蝉，让他们了解夏蝉的生活环境和形态特征。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了解习性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通过图片、视频等多媒体手段向少儿介绍夏蝉的生活习性和鸣声特点，帮助他们更好地理解和认知这种昆虫。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鼓励少儿运用画笔、颜料等美术工具创作以夏蝉为主题的绘画作品，培养他们的艺术表现力和创造力。同时，也可以引导他们通过手工制作等方式表现夏蝉的形象和特点。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少儿对夏蝉认知培养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创意美术在少儿教育中价值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创意美术鼓励孩子自由发挥，通过绘画、手工等艺术形式表达对未知世界的想象和探索。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激发孩子对未知世界的好奇心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创意美术引导孩子打破常规，尝试不同的创作方法和材料，从而拓展孩子的思维空间和创作领域。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拓展孩子的思维空间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创意美术注重培养孩子的创新意识和独立思考能力，让孩子在艺术创作中学会发现问题、分析问题和解决问题。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培养孩子的创新意识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培养孩子想象力与创造力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003" b="30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94" b="7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提升孩子审美能力和艺术素养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培养孩子对美的感知能力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创意美术通过引导孩子欣赏优秀的艺术作品，让孩子学会发现美、感受美和创造美。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提高孩子的艺术鉴赏水平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创意美术教育中，孩子将逐渐学会运用艺术语言对作品进行解读和评价，从而提高艺术鉴赏水平。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丰富孩子的艺术知识储备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创意美术涉及多种艺术形式和风格，孩子在学习过程中将不断积累艺术知识，提升艺术素养。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创意美术为孩子提供了一个情感宣泄的途径，通过绘画、手工等艺术形式表达自己的情感和想法。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帮助孩子宣泄情感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每个孩子都有独特的个性和想法，创意美术鼓励孩子展现自己的个性特点，创作出具有个人特色的作品。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展现孩子的个性特点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在创意美术的创作过程中，孩子将更深入地了解自己的内心世界和情感需求，从而促进自我认知和发展。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促进孩子自我认知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促进孩子情感表达和个性发展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提高孩子的团队合作精神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在创意美术的集体活动中，孩子将学会与他人合作、分享和交流，从而提高团队合作精神和社交能力。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增强孩子的自信心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创意美术让孩子在艺术创作中体验成功和成就感，从而增强自信心和自尊心。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培养孩子的耐心和毅力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创意美术需要孩子付出较多的时间和精力，通过不断尝试和修正完成作品，从而培养孩子的耐心和毅力。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增强孩子自信心和团队合作精神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少儿创意美术课程设计思路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1" r="276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96" r="311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培养孩子们的创造力、观察力和艺术表达能力，通过夏蝉这一主题引导他们发现和感受大自然的美。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课程围绕夏蝉的形态、色彩、生活习性等方面展开，包括了解蝉的基本知识、观察蝉的特点、创作蝉的艺术作品等。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内容框架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确定课程目标及内容框架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采用启发式教学法，引导孩子们通过观察、思考和动手实践来学习。同时，结合讲解、示范、讨论等多种教学方法，激发孩子们的学习兴趣和创造力。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运用多媒体课件、实物展示、手工制作等多种教学手段，帮助孩子们更好地理解和表现夏蝉这一主题。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关注孩子们在学习过程中的表现，及时给予肯定和鼓励，激发他们的学习动力。同时，针对孩子们存在的问题和不足，给予指导和帮助。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组织孩子们将创作的夏蝉艺术作品进行展示，让他们感受到自己的成果被认可和欣赏的喜悦。同时，通过互相观摩和交流，促进孩子们之间的学习和进步。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注重过程评价及成果展示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https://d.book118.com/685003212140011104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2024-09-14T04:36:42.749</cp:lastPrinted>
  <dcterms:created xsi:type="dcterms:W3CDTF">2024-09-13T20:36:42Z</dcterms:created>
  <dcterms:modified xsi:type="dcterms:W3CDTF">2024-09-13T20:36:45Z</dcterms:modified>
</cp:coreProperties>
</file>