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BAC8B-90AB-4118-8EBD-6CAF5342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8F12D-6C5D-4686-9BA6-92EB3572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FF003-865E-4AE0-9E84-E63BB982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9A9D8-3CA5-49B4-9980-9FFB5F9F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310B4-FA26-4B30-9C94-DC55A9A6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84748-4FE4-4C8A-9E52-106273CA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23CE0-8E73-49F6-8E67-77F3F280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64927-E064-4B57-BFED-2D2ADE2D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E439-E59F-4E6D-B6FC-69FF776B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08CCC-82CC-48DF-B6EB-3694366C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C26D0-5CE1-4DF0-B2CD-32684FD6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032201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《西方社会学》ppt课件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社会学的主要理论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社会学的发展趋势与未来展望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社会学是一门研究人类社会行为、社会关系和社会结构的学科。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社会学是一门跨学科的综合性学科，它运用多种方法来研究人类在社会中的行为、互动、关系和结构，旨在揭示社会现象的本质和规律，理解社会发展的过程和趋势。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717" r="47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社会学的研究范围涵盖了从个体行为到宏观社会结构等多个层面。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范围广泛，包括个体层面的行为和互动，如人际关系、角色扮演、社会认知等；群体层面的社会组织和社会运动，如家庭、社区、阶级、民族等；以及宏观层面的社会结构和变迁，如城市化、全球化、社会现代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社会学对于理解社会现象、解决社会问题和发展社会理论具有重要意义。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社会现象和社会问题，社会学能够提供深入的理论分析和实证研究，帮助人们更好地理解社会的本质和发展规律。同时，社会学还能够为政策制定和实践提供科学依据和指导，促进社会的进步和发展。此外，社会学还能够培养人们的批判性思维和独立思考能力，提高人们的综合素质和社会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社会学的主要理论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强调社会的稳定性、整合性和秩序性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功能主义是社会学的重要理论之一，它强调社会的稳定性和秩序性，认为社会是由各个相互关联、相互依存的部分所组成，这些部分在维持社会的正常运转中发挥着各自的功能。结构功能主义注重研究社会各个组成部分之间的关系，以及它们如何共同维持社会的稳定和秩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结构功能主义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强调社会的不平等、冲突和变迁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理论是社会学中的另一种重要理论，它强调社会的不平等、冲突和变迁。该理论认为社会中的权力、财富和资源分配是不平等的，这种不平等会导致社会成员之间的冲突和斗争。冲突理论关注社会中的不平等现象和社会变迁，认为这些因素是推动社会发展的主要动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强调人类行为的社会性和符号意义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互动论是社会学中的另一种重要理论，它强调人类行为的社会性和符号意义。该理论认为人类行为是通过符号和意义进行交流和互动的，这些符号和意义在社会互动中被赋予特定的含义。符号互动论关注人类行为和社会互动之间的关系，认为社会成员之间的互动和交流是形成社会结构和文化的重要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符号互动论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强调个体经验和主观感受的社会学研究方法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学社会学是社会学中的另一种重要理论，它强调个体经验和主观感受的社会学研究方法。该理论认为社会学应该关注个体在社会环境中的经验和感受，通过深入探究个体的主观世界来理解社会现象。现象学社会学关注个体在社会环境中的行为、情感和认知等方面，认为这些因素是形成社会结构和文化的重要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现象学社会学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https://d.book118.com/685003220101011042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2024-09-03T07:32:50.424</cp:lastPrinted>
  <dcterms:created xsi:type="dcterms:W3CDTF">2024-09-02T23:32:50Z</dcterms:created>
  <dcterms:modified xsi:type="dcterms:W3CDTF">2024-09-02T23:32:52Z</dcterms:modified>
</cp:coreProperties>
</file>