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84.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tags" Target="../tags/tag1.xml" /><Relationship Id="rId2" Type="http://schemas.openxmlformats.org/officeDocument/2006/relationships/tags" Target="../tags/tag2.xml" /><Relationship Id="rId3" Type="http://schemas.openxmlformats.org/officeDocument/2006/relationships/tags" Target="../tags/tag3.xml" /><Relationship Id="rId4" Type="http://schemas.openxmlformats.org/officeDocument/2006/relationships/tags" Target="../tags/tag4.xml" /><Relationship Id="rId5" Type="http://schemas.openxmlformats.org/officeDocument/2006/relationships/tags" Target="../tags/tag5.xml" /><Relationship Id="rId6"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tags" Target="../tags/tag6.xml" /><Relationship Id="rId2" Type="http://schemas.openxmlformats.org/officeDocument/2006/relationships/tags" Target="../tags/tag7.xml" /><Relationship Id="rId3" Type="http://schemas.openxmlformats.org/officeDocument/2006/relationships/tags" Target="../tags/tag8.xml" /><Relationship Id="rId4" Type="http://schemas.openxmlformats.org/officeDocument/2006/relationships/tags" Target="../tags/tag9.xml" /><Relationship Id="rId5" Type="http://schemas.openxmlformats.org/officeDocument/2006/relationships/tags" Target="../tags/tag10.xml" /><Relationship Id="rId6"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tags" Target="../tags/tag11.xml" /><Relationship Id="rId2" Type="http://schemas.openxmlformats.org/officeDocument/2006/relationships/tags" Target="../tags/tag12.xml" /><Relationship Id="rId3" Type="http://schemas.openxmlformats.org/officeDocument/2006/relationships/tags" Target="../tags/tag13.xml" /><Relationship Id="rId4" Type="http://schemas.openxmlformats.org/officeDocument/2006/relationships/tags" Target="../tags/tag14.xml" /><Relationship Id="rId5" Type="http://schemas.openxmlformats.org/officeDocument/2006/relationships/tags" Target="../tags/tag15.xml" /><Relationship Id="rId6"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tags" Target="../tags/tag16.xml" /><Relationship Id="rId2" Type="http://schemas.openxmlformats.org/officeDocument/2006/relationships/tags" Target="../tags/tag17.xml" /><Relationship Id="rId3" Type="http://schemas.openxmlformats.org/officeDocument/2006/relationships/tags" Target="../tags/tag18.xml" /><Relationship Id="rId4" Type="http://schemas.openxmlformats.org/officeDocument/2006/relationships/tags" Target="../tags/tag19.xml" /><Relationship Id="rId5" Type="http://schemas.openxmlformats.org/officeDocument/2006/relationships/tags" Target="../tags/tag20.xml" /><Relationship Id="rId6" Type="http://schemas.openxmlformats.org/officeDocument/2006/relationships/tags" Target="../tags/tag21.xml" /><Relationship Id="rId7"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tags" Target="../tags/tag22.xml" /><Relationship Id="rId2" Type="http://schemas.openxmlformats.org/officeDocument/2006/relationships/tags" Target="../tags/tag23.xml" /><Relationship Id="rId3" Type="http://schemas.openxmlformats.org/officeDocument/2006/relationships/tags" Target="../tags/tag24.xml" /><Relationship Id="rId4" Type="http://schemas.openxmlformats.org/officeDocument/2006/relationships/tags" Target="../tags/tag25.xml" /><Relationship Id="rId5" Type="http://schemas.openxmlformats.org/officeDocument/2006/relationships/tags" Target="../tags/tag26.xml" /><Relationship Id="rId6" Type="http://schemas.openxmlformats.org/officeDocument/2006/relationships/tags" Target="../tags/tag27.xml" /><Relationship Id="rId7" Type="http://schemas.openxmlformats.org/officeDocument/2006/relationships/tags" Target="../tags/tag28.xml" /><Relationship Id="rId8" Type="http://schemas.openxmlformats.org/officeDocument/2006/relationships/tags" Target="../tags/tag29.xml" /><Relationship Id="rId9"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tags" Target="../tags/tag30.xml" /><Relationship Id="rId2" Type="http://schemas.openxmlformats.org/officeDocument/2006/relationships/tags" Target="../tags/tag31.xml" /><Relationship Id="rId3" Type="http://schemas.openxmlformats.org/officeDocument/2006/relationships/tags" Target="../tags/tag32.xml" /><Relationship Id="rId4" Type="http://schemas.openxmlformats.org/officeDocument/2006/relationships/tags" Target="../tags/tag33.xml" /><Relationship Id="rId5"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tags" Target="../tags/tag34.xml" /><Relationship Id="rId2" Type="http://schemas.openxmlformats.org/officeDocument/2006/relationships/tags" Target="../tags/tag35.xml" /><Relationship Id="rId3" Type="http://schemas.openxmlformats.org/officeDocument/2006/relationships/tags" Target="../tags/tag36.xml" /><Relationship Id="rId4"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tags" Target="../tags/tag37.xml" /><Relationship Id="rId2" Type="http://schemas.openxmlformats.org/officeDocument/2006/relationships/tags" Target="../tags/tag38.xml" /><Relationship Id="rId3" Type="http://schemas.openxmlformats.org/officeDocument/2006/relationships/tags" Target="../tags/tag39.xml" /><Relationship Id="rId4" Type="http://schemas.openxmlformats.org/officeDocument/2006/relationships/tags" Target="../tags/tag40.xml" /><Relationship Id="rId5" Type="http://schemas.openxmlformats.org/officeDocument/2006/relationships/tags" Target="../tags/tag41.xml" /><Relationship Id="rId6" Type="http://schemas.openxmlformats.org/officeDocument/2006/relationships/tags" Target="../tags/tag42.xml" /><Relationship Id="rId7"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tags" Target="../tags/tag43.xml" /><Relationship Id="rId2" Type="http://schemas.openxmlformats.org/officeDocument/2006/relationships/tags" Target="../tags/tag44.xml" /><Relationship Id="rId3" Type="http://schemas.openxmlformats.org/officeDocument/2006/relationships/tags" Target="../tags/tag45.xml" /><Relationship Id="rId4" Type="http://schemas.openxmlformats.org/officeDocument/2006/relationships/tags" Target="../tags/tag46.xml" /><Relationship Id="rId5" Type="http://schemas.openxmlformats.org/officeDocument/2006/relationships/tags" Target="../tags/tag47.xml" /><Relationship Id="rId6"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tags" Target="../tags/tag48.xml" /><Relationship Id="rId2" Type="http://schemas.openxmlformats.org/officeDocument/2006/relationships/tags" Target="../tags/tag49.xml" /><Relationship Id="rId3" Type="http://schemas.openxmlformats.org/officeDocument/2006/relationships/tags" Target="../tags/tag50.xml" /><Relationship Id="rId4" Type="http://schemas.openxmlformats.org/officeDocument/2006/relationships/tags" Target="../tags/tag51.xml" /><Relationship Id="rId5"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tags" Target="../tags/tag52.xml" /><Relationship Id="rId2" Type="http://schemas.openxmlformats.org/officeDocument/2006/relationships/tags" Target="../tags/tag53.xml" /><Relationship Id="rId3" Type="http://schemas.openxmlformats.org/officeDocument/2006/relationships/tags" Target="../tags/tag54.xml" /><Relationship Id="rId4" Type="http://schemas.openxmlformats.org/officeDocument/2006/relationships/tags" Target="../tags/tag55.xml" /><Relationship Id="rId5" Type="http://schemas.openxmlformats.org/officeDocument/2006/relationships/tags" Target="../tags/tag56.xml" /><Relationship Id="rId6"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8EF66CF-8117-4463-9521-3B57B51FD9E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B8C6F15-98CF-4CA3-9C18-2F6517F22DA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E69A67B1-C3C2-47A9-98C1-73FF14821A0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FB108B98-8F80-4396-9515-594E3ECD41D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4A35AE9-E928-4D15-84E9-C6CBD300EDA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49A465E-5381-41F1-B680-77B85067F45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D4228BF9-D9D8-4C51-B7F6-764E1EA98424}"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895A74F-383A-4217-B11C-9D6DEB719CA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ECE91B0-5E86-4703-A5DF-FE3ABF8C33F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548A7BB-9E2A-459F-AB4B-E076B928C8E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9FDDFBF-9D96-4ECB-8C18-89175155506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2" name="标题 1"/>
          <p:cNvSpPr>
            <a:spLocks noGrp="1"/>
          </p:cNvSpPr>
          <p:nvPr>
            <p:ph type="ctrTitle"/>
            <p:custDataLst>
              <p:tags r:id="rId1"/>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a:t>单击此处编辑母版标题样式</a:t>
            </a:r>
          </a:p>
        </p:txBody>
      </p:sp>
      <p:sp>
        <p:nvSpPr>
          <p:cNvPr id="3" name="副标题 2"/>
          <p:cNvSpPr>
            <a:spLocks noGrp="1"/>
          </p:cNvSpPr>
          <p:nvPr>
            <p:ph type="subTitle" idx="1"/>
            <p:custDataLst>
              <p:tags r:id="rId2"/>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16" name="日期占位符 15"/>
          <p:cNvSpPr>
            <a:spLocks noGrp="1"/>
          </p:cNvSpPr>
          <p:nvPr>
            <p:ph type="dt" sz="half" idx="10"/>
            <p:custDataLst>
              <p:tags r:id="rId3"/>
            </p:custDataLst>
          </p:nvPr>
        </p:nvSpPr>
        <p:spPr/>
        <p:txBody>
          <a:bodyPr/>
          <a:lstStyle/>
          <a:p>
            <a:fld id="{760FBDFE-C587-4B4C-A407-44438C67B59E}" type="datetimeFigureOut">
              <a:rPr lang="zh-CN" altLang="en-US" smtClean="0"/>
              <a:t>2024/1/5</a:t>
            </a:fld>
            <a:endParaRPr lang="zh-CN" altLang="en-US"/>
          </a:p>
        </p:txBody>
      </p:sp>
      <p:sp>
        <p:nvSpPr>
          <p:cNvPr id="17" name="页脚占位符 16"/>
          <p:cNvSpPr>
            <a:spLocks noGrp="1"/>
          </p:cNvSpPr>
          <p:nvPr>
            <p:ph type="ftr" sz="quarter" idx="11"/>
            <p:custDataLst>
              <p:tags r:id="rId4"/>
            </p:custDataLst>
          </p:nvPr>
        </p:nvSpPr>
        <p:spPr/>
        <p:txBody>
          <a:bodyPr/>
          <a:lstStyle/>
          <a:p>
            <a:endParaRPr lang="zh-CN" altLang="en-US"/>
          </a:p>
        </p:txBody>
      </p:sp>
      <p:sp>
        <p:nvSpPr>
          <p:cNvPr id="18" name="灯片编号占位符 17"/>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transition/>
  <p:timing/>
  <p:hf hdr="0" dt="0"/>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1" name=""/>
        <p:cNvGrpSpPr/>
        <p:nvPr/>
      </p:nvGrpSpPr>
      <p:grpSpPr>
        <a:xfrm>
          <a:off x="0" y="0"/>
          <a: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内容占位符 2"/>
          <p:cNvSpPr>
            <a:spLocks noGrp="1"/>
          </p:cNvSpPr>
          <p:nvPr>
            <p:ph idx="1"/>
            <p:custDataLst>
              <p:tags r:id="rId2"/>
            </p:custDataLst>
          </p:nvPr>
        </p:nvSpPr>
        <p:spPr>
          <a:xfrm>
            <a:off x="608400" y="1490400"/>
            <a:ext cx="10969200" cy="4759200"/>
          </a:xfrm>
        </p:spPr>
        <p:txBody>
          <a:bodyPr vert="horz" lIns="90000" tIns="46800" rIns="90000" bIns="4680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2024/1/5</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节标题">
    <p:spTree>
      <p:nvGrpSpPr>
        <p:cNvPr id="1" name=""/>
        <p:cNvGrpSpPr/>
        <p:nvPr/>
      </p:nvGrpSpPr>
      <p:grpSpPr>
        <a:xfrm>
          <a:off x="0" y="0"/>
          <a:ext cx="0" cy="0"/>
        </a:xfrm>
      </p:grpSpPr>
      <p:sp>
        <p:nvSpPr>
          <p:cNvPr id="2" name="标题 1"/>
          <p:cNvSpPr>
            <a:spLocks noGrp="1"/>
          </p:cNvSpPr>
          <p:nvPr>
            <p:ph type="title" hasCustomPrompt="1"/>
            <p:custDataLst>
              <p:tags r:id="rId1"/>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a:t>单击此处编辑标题</a:t>
            </a:r>
          </a:p>
        </p:txBody>
      </p:sp>
      <p:sp>
        <p:nvSpPr>
          <p:cNvPr id="3" name="文本占位符 2"/>
          <p:cNvSpPr>
            <a:spLocks noGrp="1"/>
          </p:cNvSpPr>
          <p:nvPr>
            <p:ph type="body" idx="1" hasCustomPrompt="1"/>
            <p:custDataLst>
              <p:tags r:id="rId2"/>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单击此处编辑文本</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2024/1/5</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1" name=""/>
        <p:cNvGrpSpPr/>
        <p:nvPr/>
      </p:nvGrpSpPr>
      <p:grpSpPr>
        <a:xfrm>
          <a:off x="0" y="0"/>
          <a: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内容占位符 2"/>
          <p:cNvSpPr>
            <a:spLocks noGrp="1"/>
          </p:cNvSpPr>
          <p:nvPr>
            <p:ph sz="half" idx="1"/>
            <p:custDataLst>
              <p:tags r:id="rId2"/>
            </p:custDataLst>
          </p:nvPr>
        </p:nvSpPr>
        <p:spPr>
          <a:xfrm>
            <a:off x="608400" y="1501200"/>
            <a:ext cx="5176800" cy="4748400"/>
          </a:xfrm>
        </p:spPr>
        <p:txBody>
          <a:bodyPr vert="horz" lIns="90000" tIns="46800" rIns="90000" bIns="4680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custDataLst>
              <p:tags r:id="rId3"/>
            </p:custDataLst>
          </p:nvPr>
        </p:nvSpPr>
        <p:spPr>
          <a:xfrm>
            <a:off x="6411600" y="1501200"/>
            <a:ext cx="5176800" cy="4748400"/>
          </a:xfrm>
        </p:spPr>
        <p:txBody>
          <a:bodyPr lIns="90000" tIns="46800" rIns="90000" bIns="4680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custDataLst>
              <p:tags r:id="rId4"/>
            </p:custDataLst>
          </p:nvPr>
        </p:nvSpPr>
        <p:spPr/>
        <p:txBody>
          <a:bodyPr/>
          <a:lstStyle/>
          <a:p>
            <a:fld id="{760FBDFE-C587-4B4C-A407-44438C67B59E}" type="datetimeFigureOut">
              <a:rPr lang="zh-CN" altLang="en-US" smtClean="0"/>
              <a:t>2024/1/5</a:t>
            </a:fld>
            <a:endParaRPr lang="zh-CN" altLang="en-US"/>
          </a:p>
        </p:txBody>
      </p:sp>
      <p:sp>
        <p:nvSpPr>
          <p:cNvPr id="6" name="页脚占位符 5"/>
          <p:cNvSpPr>
            <a:spLocks noGrp="1"/>
          </p:cNvSpPr>
          <p:nvPr>
            <p:ph type="ftr" sz="quarter" idx="11"/>
            <p:custDataLst>
              <p:tags r:id="rId5"/>
            </p:custDataLst>
          </p:nvPr>
        </p:nvSpPr>
        <p:spPr/>
        <p:txBody>
          <a:bodyPr/>
          <a:lstStyle/>
          <a:p>
            <a:endParaRPr lang="zh-CN" altLang="en-US"/>
          </a:p>
        </p:txBody>
      </p:sp>
      <p:sp>
        <p:nvSpPr>
          <p:cNvPr id="7" name="灯片编号占位符 6"/>
          <p:cNvSpPr>
            <a:spLocks noGrp="1"/>
          </p:cNvSpPr>
          <p:nvPr>
            <p:ph type="sldNum" sz="quarter" idx="12"/>
            <p:custDataLst>
              <p:tags r:id="rId6"/>
            </p:custDataLst>
          </p:nvPr>
        </p:nvSpPr>
        <p:spPr/>
        <p:txBody>
          <a:bodyPr/>
          <a:lstStyle/>
          <a:p>
            <a:fld id="{49AE70B2-8BF9-45C0-BB95-33D1B9D3A854}" type="slidenum">
              <a:rPr lang="zh-CN" altLang="en-US" smtClean="0"/>
              <a:t>‹#›</a:t>
            </a:fld>
            <a:endParaRPr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spTree>
      <p:nvGrpSpPr>
        <p:cNvPr id="1" name=""/>
        <p:cNvGrpSpPr/>
        <p:nvPr/>
      </p:nvGrpSpPr>
      <p:grpSpPr>
        <a:xfrm>
          <a:off x="0" y="0"/>
          <a: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文本占位符 2"/>
          <p:cNvSpPr>
            <a:spLocks noGrp="1"/>
          </p:cNvSpPr>
          <p:nvPr>
            <p:ph type="body" idx="1" hasCustomPrompt="1"/>
            <p:custDataLst>
              <p:tags r:id="rId2"/>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p>
        </p:txBody>
      </p:sp>
      <p:sp>
        <p:nvSpPr>
          <p:cNvPr id="4" name="内容占位符 3"/>
          <p:cNvSpPr>
            <a:spLocks noGrp="1"/>
          </p:cNvSpPr>
          <p:nvPr>
            <p:ph sz="half" idx="2"/>
            <p:custDataLst>
              <p:tags r:id="rId3"/>
            </p:custDataLst>
          </p:nvPr>
        </p:nvSpPr>
        <p:spPr>
          <a:xfrm>
            <a:off x="60840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custDataLst>
              <p:tags r:id="rId4"/>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p>
        </p:txBody>
      </p:sp>
      <p:sp>
        <p:nvSpPr>
          <p:cNvPr id="6" name="内容占位符 5"/>
          <p:cNvSpPr>
            <a:spLocks noGrp="1"/>
          </p:cNvSpPr>
          <p:nvPr>
            <p:ph sz="quarter" idx="4"/>
            <p:custDataLst>
              <p:tags r:id="rId5"/>
            </p:custDataLst>
          </p:nvPr>
        </p:nvSpPr>
        <p:spPr>
          <a:xfrm>
            <a:off x="623575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t>2024/1/5</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a:t>
            </a:fld>
            <a:endParaRPr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1" name=""/>
        <p:cNvGrpSpPr/>
        <p:nvPr/>
      </p:nvGrpSpPr>
      <p:grpSpPr>
        <a:xfrm>
          <a:off x="0" y="0"/>
          <a: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t>2024/1/5</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t>‹#›</a:t>
            </a:fld>
            <a:endParaRPr lang="zh-CN" alt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日期占位符 1"/>
          <p:cNvSpPr>
            <a:spLocks noGrp="1"/>
          </p:cNvSpPr>
          <p:nvPr>
            <p:ph type="dt" sz="half" idx="10"/>
            <p:custDataLst>
              <p:tags r:id="rId1"/>
            </p:custDataLst>
          </p:nvPr>
        </p:nvSpPr>
        <p:spPr/>
        <p:txBody>
          <a:bodyPr/>
          <a:lstStyle/>
          <a:p>
            <a:fld id="{760FBDFE-C587-4B4C-A407-44438C67B59E}" type="datetimeFigureOut">
              <a:rPr lang="zh-CN" altLang="en-US" smtClean="0"/>
              <a:t>2024/1/5</a:t>
            </a:fld>
            <a:endParaRPr lang="zh-CN" altLang="en-US"/>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图片与标题">
    <p:spTree>
      <p:nvGrpSpPr>
        <p:cNvPr id="1" name=""/>
        <p:cNvGrpSpPr/>
        <p:nvPr/>
      </p:nvGrpSpPr>
      <p:grpSpPr>
        <a:xfrm>
          <a:off x="0" y="0"/>
          <a:ext cx="0" cy="0"/>
        </a:xfrm>
      </p:grpSpPr>
      <p:sp>
        <p:nvSpPr>
          <p:cNvPr id="3" name="图片占位符 2"/>
          <p:cNvSpPr>
            <a:spLocks noGrp="1"/>
          </p:cNvSpPr>
          <p:nvPr>
            <p:ph type="pic" idx="1"/>
            <p:custDataLst>
              <p:tags r:id="rId1"/>
            </p:custDataLst>
          </p:nvPr>
        </p:nvSpPr>
        <p:spPr>
          <a:xfrm>
            <a:off x="608330" y="1555115"/>
            <a:ext cx="5233035" cy="4608195"/>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2"/>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a:t>单击此处编辑母版文本样式</a:t>
            </a:r>
          </a:p>
        </p:txBody>
      </p:sp>
      <p:sp>
        <p:nvSpPr>
          <p:cNvPr id="5" name="日期占位符 4"/>
          <p:cNvSpPr>
            <a:spLocks noGrp="1"/>
          </p:cNvSpPr>
          <p:nvPr>
            <p:ph type="dt" sz="half" idx="10"/>
            <p:custDataLst>
              <p:tags r:id="rId3"/>
            </p:custDataLst>
          </p:nvPr>
        </p:nvSpPr>
        <p:spPr/>
        <p:txBody>
          <a:bodyPr/>
          <a:lstStyle/>
          <a:p>
            <a:fld id="{9EFD9D74-47D9-4702-A33C-335B63B48DBF}" type="datetimeFigureOut">
              <a:rPr lang="zh-CN" altLang="en-US" smtClean="0"/>
              <a:t>2024/1/5</a:t>
            </a:fld>
            <a:endParaRPr lang="zh-CN" altLang="en-US"/>
          </a:p>
        </p:txBody>
      </p:sp>
      <p:sp>
        <p:nvSpPr>
          <p:cNvPr id="6" name="页脚占位符 5"/>
          <p:cNvSpPr>
            <a:spLocks noGrp="1"/>
          </p:cNvSpPr>
          <p:nvPr>
            <p:ph type="ftr" sz="quarter" idx="11"/>
            <p:custDataLst>
              <p:tags r:id="rId4"/>
            </p:custDataLst>
          </p:nvPr>
        </p:nvSpPr>
        <p:spPr/>
        <p:txBody>
          <a:bodyPr/>
          <a:lstStyle/>
          <a:p>
            <a:endParaRPr lang="zh-CN" altLang="en-US"/>
          </a:p>
        </p:txBody>
      </p:sp>
      <p:sp>
        <p:nvSpPr>
          <p:cNvPr id="7" name="灯片编号占位符 6"/>
          <p:cNvSpPr>
            <a:spLocks noGrp="1"/>
          </p:cNvSpPr>
          <p:nvPr>
            <p:ph type="sldNum" sz="quarter" idx="12"/>
            <p:custDataLst>
              <p:tags r:id="rId5"/>
            </p:custDataLst>
          </p:nvPr>
        </p:nvSpPr>
        <p:spPr/>
        <p:txBody>
          <a:bodyPr/>
          <a:lstStyle/>
          <a:p>
            <a:fld id="{FABC47A4-756D-490B-A52F-7D9E2C9FC05F}" type="slidenum">
              <a:rPr lang="zh-CN" altLang="en-US" smtClean="0"/>
              <a:t>‹#›</a:t>
            </a:fld>
            <a:endParaRPr lang="zh-CN" altLang="en-US"/>
          </a:p>
        </p:txBody>
      </p:sp>
      <p:sp>
        <p:nvSpPr>
          <p:cNvPr id="9" name="标题 8"/>
          <p:cNvSpPr>
            <a:spLocks noGrp="1"/>
          </p:cNvSpPr>
          <p:nvPr>
            <p:ph type="title"/>
            <p:custDataLst>
              <p:tags r:id="rId6"/>
            </p:custDataLst>
          </p:nvPr>
        </p:nvSpPr>
        <p:spPr/>
        <p:txBody>
          <a:bodyPr/>
          <a:lstStyle/>
          <a:p>
            <a:r>
              <a:rPr lang="zh-CN" altLang="en-US"/>
              <a:t>单击此处编辑母版标题样式</a:t>
            </a:r>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竖排标题与文本">
    <p:spTree>
      <p:nvGrpSpPr>
        <p:cNvPr id="1" name=""/>
        <p:cNvGrpSpPr/>
        <p:nvPr/>
      </p:nvGrpSpPr>
      <p:grpSpPr>
        <a:xfrm>
          <a:off x="0" y="0"/>
          <a:ext cx="0" cy="0"/>
        </a:xfrm>
      </p:grpSpPr>
      <p:sp>
        <p:nvSpPr>
          <p:cNvPr id="2" name="竖排标题 1"/>
          <p:cNvSpPr>
            <a:spLocks noGrp="1"/>
          </p:cNvSpPr>
          <p:nvPr>
            <p:ph type="title" orient="vert" hasCustomPrompt="1"/>
            <p:custDataLst>
              <p:tags r:id="rId1"/>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a:t>单击此处编辑标题</a:t>
            </a:r>
          </a:p>
        </p:txBody>
      </p:sp>
      <p:sp>
        <p:nvSpPr>
          <p:cNvPr id="3" name="竖排文字占位符 2"/>
          <p:cNvSpPr>
            <a:spLocks noGrp="1"/>
          </p:cNvSpPr>
          <p:nvPr>
            <p:ph type="body" orient="vert" idx="1"/>
            <p:custDataLst>
              <p:tags r:id="rId2"/>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2024/1/5</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内容">
    <p:spTree>
      <p:nvGrpSpPr>
        <p:cNvPr id="1" name=""/>
        <p:cNvGrpSpPr/>
        <p:nvPr/>
      </p:nvGrpSpPr>
      <p:grpSpPr>
        <a:xfrm>
          <a:off x="0" y="0"/>
          <a: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2024/1/5</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
        <p:nvSpPr>
          <p:cNvPr id="7" name="内容占位符 6"/>
          <p:cNvSpPr>
            <a:spLocks noGrp="1"/>
          </p:cNvSpPr>
          <p:nvPr>
            <p:ph sz="quarter" idx="13"/>
            <p:custDataLst>
              <p:tags r:id="rId4"/>
            </p:custDataLst>
          </p:nvPr>
        </p:nvSpPr>
        <p:spPr>
          <a:xfrm>
            <a:off x="608400" y="774000"/>
            <a:ext cx="10972800" cy="548280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末尾幻灯片">
    <p:spTree>
      <p:nvGrpSpPr>
        <p:cNvPr id="1" name=""/>
        <p:cNvGrpSpPr/>
        <p:nvPr/>
      </p:nvGrpSpPr>
      <p:grpSpPr>
        <a:xfrm>
          <a:off x="0" y="0"/>
          <a: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2024/1/5</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
        <p:nvSpPr>
          <p:cNvPr id="2" name="标题 1"/>
          <p:cNvSpPr>
            <a:spLocks noGrp="1"/>
          </p:cNvSpPr>
          <p:nvPr>
            <p:ph type="title" hasCustomPrompt="1"/>
            <p:custDataLst>
              <p:tags r:id="rId4"/>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a:t>单击此处编辑标题</a:t>
            </a:r>
          </a:p>
        </p:txBody>
      </p:sp>
      <p:sp>
        <p:nvSpPr>
          <p:cNvPr id="7" name="文本占位符 6"/>
          <p:cNvSpPr>
            <a:spLocks noGrp="1"/>
          </p:cNvSpPr>
          <p:nvPr>
            <p:ph type="body" sz="quarter" idx="13"/>
            <p:custDataLst>
              <p:tags r:id="rId5"/>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a:t>单击此处编辑母版文本样式</a:t>
            </a:r>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ags" Target="../tags/tag57.xml" /><Relationship Id="rId13" Type="http://schemas.openxmlformats.org/officeDocument/2006/relationships/tags" Target="../tags/tag58.xml" /><Relationship Id="rId14" Type="http://schemas.openxmlformats.org/officeDocument/2006/relationships/tags" Target="../tags/tag59.xml" /><Relationship Id="rId15" Type="http://schemas.openxmlformats.org/officeDocument/2006/relationships/tags" Target="../tags/tag60.xml" /><Relationship Id="rId16" Type="http://schemas.openxmlformats.org/officeDocument/2006/relationships/tags" Target="../tags/tag61.xml" /><Relationship Id="rId17" Type="http://schemas.openxmlformats.org/officeDocument/2006/relationships/image" Target="file:///D:\qq&#25991;&#20214;\712321467\Image\C2C\Image2\%7b75232B38-A165-1FB7-499C-2E1C792CACB5%7d.png" TargetMode="External" /><Relationship Id="rId18" Type="http://schemas.openxmlformats.org/officeDocument/2006/relationships/image" Target="../media/image1.png" /><Relationship Id="rId19" Type="http://schemas.openxmlformats.org/officeDocument/2006/relationships/image" Target="../media/image2.png" /><Relationship Id="rId2" Type="http://schemas.openxmlformats.org/officeDocument/2006/relationships/slideLayout" Target="../slideLayouts/slideLayout13.xml" /><Relationship Id="rId20" Type="http://schemas.openxmlformats.org/officeDocument/2006/relationships/tags" Target="../tags/tag62.xml" /><Relationship Id="rId21" Type="http://schemas.openxmlformats.org/officeDocument/2006/relationships/theme" Target="../theme/theme2.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gradFill rotWithShape="1">
          <a:gsLst>
            <a:gs pos="0">
              <a:schemeClr val="bg2"/>
            </a:gs>
            <a:gs pos="100000">
              <a:schemeClr val="bg2">
                <a:lumMod val="85000"/>
              </a:schemeClr>
            </a:gs>
          </a:gsLst>
          <a:lin ang="5400000" scaled="0"/>
        </a:gradFill>
        <a:effectLst/>
      </p:bgPr>
    </p:bg>
    <p:spTree>
      <p:nvGrpSpPr>
        <p:cNvPr id="1" name=""/>
        <p:cNvGrpSpPr/>
        <p:nvPr/>
      </p:nvGrpSpPr>
      <p:grpSpPr>
        <a:xfrm>
          <a:off x="0" y="0"/>
          <a: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a:t>单击此处编辑母版标题样式</a:t>
            </a:r>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defPPr>
              <a:defRPr lang="zh-CN"/>
            </a:defPPr>
            <a:lvl1pPr marL="0" algn="l" defTabSz="914400" rtl="0" eaLnBrk="1" latinLnBrk="0" hangingPunct="1">
              <a:defRPr sz="1000" kern="1200" baseline="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0FBDFE-C587-4B4C-A407-44438C67B59E}" type="datetimeFigureOut">
              <a:rPr lang="zh-CN" altLang="en-US" smtClean="0"/>
              <a:t>2024/1/5</a:t>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defPPr>
              <a:defRPr lang="zh-CN"/>
            </a:defPPr>
            <a:lvl1pPr marL="0" algn="ctr" defTabSz="914400" rtl="0" eaLnBrk="1" latinLnBrk="0" hangingPunct="1">
              <a:defRPr sz="1000" kern="1200" baseline="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defPPr>
              <a:defRPr lang="zh-CN"/>
            </a:defPPr>
            <a:lvl1pPr marL="0" algn="r" defTabSz="914400" rtl="0" eaLnBrk="1" latinLnBrk="0" hangingPunct="1">
              <a:defRPr sz="1000" kern="1200" baseline="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AE70B2-8BF9-45C0-BB95-33D1B9D3A854}" type="slidenum">
              <a:rPr lang="zh-CN" altLang="en-US" smtClean="0"/>
              <a:t>0</a:t>
            </a:fld>
            <a:endParaRPr lang="zh-CN" altLang="en-US"/>
          </a:p>
        </p:txBody>
      </p:sp>
      <p:pic>
        <p:nvPicPr>
          <p:cNvPr id="7" name="图片 1073743875" descr="学科网 zxxk.com"/>
          <p:cNvPicPr>
            <a:picLocks noChangeAspect="1"/>
          </p:cNvPicPr>
          <p:nvPr/>
        </p:nvPicPr>
        <p:blipFill>
          <a:blip r:embed="rId18" r:link="rId17"/>
          <a:stretch>
            <a:fillRect/>
          </a:stretch>
        </p:blipFill>
        <p:spPr>
          <a:xfrm>
            <a:off x="838200" y="365125"/>
            <a:ext cx="9525" cy="9525"/>
          </a:xfrm>
          <a:prstGeom prst="rect">
            <a:avLst/>
          </a:prstGeom>
          <a:noFill/>
          <a:ln>
            <a:noFill/>
            <a:miter lim="800000"/>
          </a:ln>
        </p:spPr>
      </p:pic>
      <p:pic>
        <p:nvPicPr>
          <p:cNvPr id="8" name="图片 1073743875" descr="学科网 zxxk.com"/>
          <p:cNvPicPr>
            <a:picLocks noChangeAspect="1"/>
          </p:cNvPicPr>
          <p:nvPr/>
        </p:nvPicPr>
        <p:blipFill>
          <a:blip r:embed="rId19" r:link="rId17"/>
          <a:stretch>
            <a:fillRect/>
          </a:stretch>
        </p:blipFill>
        <p:spPr>
          <a:xfrm>
            <a:off x="838200" y="365125"/>
            <a:ext cx="9525" cy="9525"/>
          </a:xfrm>
          <a:prstGeom prst="rect">
            <a:avLst/>
          </a:prstGeom>
          <a:noFill/>
          <a:ln>
            <a:noFill/>
            <a:miter lim="800000"/>
          </a:ln>
        </p:spPr>
      </p:pic>
    </p:spTree>
    <p:custDataLst>
      <p:tags r:id="rId20"/>
    </p:custData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hf hdr="0" dt="0"/>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ct val="0"/>
        </a:spcBef>
        <a:spcAft>
          <a:spcPts val="1000"/>
        </a:spcAft>
        <a:buFont typeface="Arial"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ct val="0"/>
        </a:spcBef>
        <a:spcAft>
          <a:spcPts val="600"/>
        </a:spcAft>
        <a:buFont typeface="Arial" pitchFamily="34" charset="0"/>
        <a:buChar char="●"/>
        <a:tabLst>
          <a:tab pos="1609725"/>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ct val="0"/>
        </a:spcBef>
        <a:spcAft>
          <a:spcPts val="600"/>
        </a:spcAft>
        <a:buFont typeface="Arial"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ct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ct val="0"/>
        </a:spcBef>
        <a:spcAft>
          <a:spcPts val="300"/>
        </a:spcAft>
        <a:buFont typeface="Arial"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ags" Target="../tags/tag63.xml" /><Relationship Id="rId3" Type="http://schemas.openxmlformats.org/officeDocument/2006/relationships/tags" Target="../tags/tag64.xml" /><Relationship Id="rId4" Type="http://schemas.openxmlformats.org/officeDocument/2006/relationships/tags" Target="../tags/tag65.xml" /><Relationship Id="rId5" Type="http://schemas.openxmlformats.org/officeDocument/2006/relationships/image" Target="../media/image3.png" /><Relationship Id="rId6" Type="http://schemas.openxmlformats.org/officeDocument/2006/relationships/tags" Target="../tags/tag66.xml" /><Relationship Id="rId7" Type="http://schemas.openxmlformats.org/officeDocument/2006/relationships/tags" Target="../tags/tag67.xml" /><Relationship Id="rId8" Type="http://schemas.openxmlformats.org/officeDocument/2006/relationships/tags" Target="../tags/tag68.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4.png" /><Relationship Id="rId3" Type="http://schemas.openxmlformats.org/officeDocument/2006/relationships/tags" Target="../tags/tag69.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5.jpeg" /><Relationship Id="rId3" Type="http://schemas.openxmlformats.org/officeDocument/2006/relationships/tags" Target="../tags/tag70.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6.png" /><Relationship Id="rId3" Type="http://schemas.openxmlformats.org/officeDocument/2006/relationships/tags" Target="../tags/tag71.xml" /><Relationship Id="rId4" Type="http://schemas.openxmlformats.org/officeDocument/2006/relationships/tags" Target="../tags/tag72.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73.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74.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75.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7.png" /><Relationship Id="rId3" Type="http://schemas.openxmlformats.org/officeDocument/2006/relationships/image" Target="../media/image8.jpeg" /><Relationship Id="rId4" Type="http://schemas.openxmlformats.org/officeDocument/2006/relationships/tags" Target="../tags/tag76.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7.png" /><Relationship Id="rId3" Type="http://schemas.openxmlformats.org/officeDocument/2006/relationships/image" Target="../media/image9.png" /><Relationship Id="rId4" Type="http://schemas.openxmlformats.org/officeDocument/2006/relationships/image" Target="../media/image10.png" /><Relationship Id="rId5" Type="http://schemas.openxmlformats.org/officeDocument/2006/relationships/image" Target="../media/image11.png" /><Relationship Id="rId6" Type="http://schemas.openxmlformats.org/officeDocument/2006/relationships/tags" Target="../tags/tag77.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78.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2.jpeg" /><Relationship Id="rId3" Type="http://schemas.openxmlformats.org/officeDocument/2006/relationships/tags" Target="../tags/tag79.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3.png" /><Relationship Id="rId3" Type="http://schemas.openxmlformats.org/officeDocument/2006/relationships/tags" Target="../tags/tag80.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4.jpeg" /><Relationship Id="rId3" Type="http://schemas.openxmlformats.org/officeDocument/2006/relationships/tags" Target="../tags/tag81.xml" /><Relationship Id="rId4" Type="http://schemas.openxmlformats.org/officeDocument/2006/relationships/tags" Target="../tags/tag82.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83.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8500400430001103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9" name="矩形 8"/>
          <p:cNvSpPr/>
          <p:nvPr>
            <p:custDataLst>
              <p:tags r:id="rId2"/>
            </p:custDataLst>
          </p:nvPr>
        </p:nvSpPr>
        <p:spPr>
          <a:xfrm>
            <a:off x="0" y="0"/>
            <a:ext cx="12192000" cy="6858000"/>
          </a:xfrm>
          <a:prstGeom prst="rect">
            <a:avLst/>
          </a:prstGeom>
          <a:solidFill>
            <a:srgbClr val="031A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cs typeface="+mn-ea"/>
              <a:sym typeface="+mn-lt"/>
            </a:endParaRPr>
          </a:p>
        </p:txBody>
      </p:sp>
      <p:sp>
        <p:nvSpPr>
          <p:cNvPr id="2" name="标题 1"/>
          <p:cNvSpPr>
            <a:spLocks noGrp="1"/>
          </p:cNvSpPr>
          <p:nvPr>
            <p:ph type="ctrTitle"/>
            <p:custDataLst>
              <p:tags r:id="rId3"/>
            </p:custDataLst>
          </p:nvPr>
        </p:nvSpPr>
        <p:spPr/>
        <p:txBody>
          <a:bodyPr/>
          <a:lstStyle/>
          <a:p>
            <a:r>
              <a:rPr lang="zh-CN" altLang="zh-CN">
                <a:solidFill>
                  <a:schemeClr val="bg1"/>
                </a:solidFill>
                <a:effectLst>
                  <a:outerShdw blurRad="38100" dist="25400" dir="5400000" algn="ctr" rotWithShape="0">
                    <a:srgbClr val="6E747A">
                      <a:alpha val="43000"/>
                    </a:srgbClr>
                  </a:outerShdw>
                </a:effectLst>
              </a:rPr>
              <a:t>高效复习</a:t>
            </a:r>
            <a:r>
              <a:rPr lang="zh-CN" altLang="zh-CN"/>
              <a:t>，</a:t>
            </a:r>
            <a:r>
              <a:rPr lang="zh-CN" altLang="zh-CN">
                <a:solidFill>
                  <a:schemeClr val="bg1"/>
                </a:solidFill>
              </a:rPr>
              <a:t>期末动员</a:t>
            </a:r>
          </a:p>
        </p:txBody>
      </p:sp>
      <p:sp>
        <p:nvSpPr>
          <p:cNvPr id="3" name="副标题 2"/>
          <p:cNvSpPr>
            <a:spLocks noGrp="1"/>
          </p:cNvSpPr>
          <p:nvPr>
            <p:ph type="subTitle" idx="1"/>
            <p:custDataLst>
              <p:tags r:id="rId4"/>
            </p:custDataLst>
          </p:nvPr>
        </p:nvSpPr>
        <p:spPr/>
        <p:txBody>
          <a:bodyPr/>
          <a:lstStyle/>
          <a:p>
            <a:r>
              <a:rPr lang="zh-CN" altLang="en-US" sz="4000" b="1">
                <a:solidFill>
                  <a:srgbClr val="FF0000"/>
                </a:solidFill>
                <a:effectLst>
                  <a:outerShdw blurRad="38100" dist="38100" dir="2700000" algn="tl">
                    <a:srgbClr val="000000">
                      <a:alpha val="43137"/>
                    </a:srgbClr>
                  </a:outerShdw>
                </a:effectLst>
              </a:rPr>
              <a:t>考前主题班会</a:t>
            </a:r>
          </a:p>
        </p:txBody>
      </p:sp>
      <p:pic>
        <p:nvPicPr>
          <p:cNvPr id="10" name="图片 9"/>
          <p:cNvPicPr>
            <a:picLocks noChangeAspect="1"/>
          </p:cNvPicPr>
          <p:nvPr>
            <p:custDataLst>
              <p:tags r:id="rId6"/>
            </p:custDataLst>
          </p:nvPr>
        </p:nvPicPr>
        <p:blipFill>
          <a:blip r:embed="rId5">
            <a:extLst>
              <a:ext uri="{28A0092B-C50C-407E-A947-70E740481C1C}">
                <a14:useLocalDpi xmlns:a14="http://schemas.microsoft.com/office/drawing/2010/main" val="0"/>
              </a:ext>
            </a:extLst>
          </a:blip>
          <a:srcRect r="55832" b="19163"/>
          <a:stretch>
            <a:fillRect/>
          </a:stretch>
        </p:blipFill>
        <p:spPr>
          <a:xfrm>
            <a:off x="0" y="348847"/>
            <a:ext cx="5695950" cy="6509153"/>
          </a:xfrm>
          <a:custGeom>
            <a:gdLst>
              <a:gd name="connsiteX0" fmla="*/ 0 w 5695950"/>
              <a:gd name="connsiteY0" fmla="*/ 0 h 6509153"/>
              <a:gd name="connsiteX1" fmla="*/ 5695950 w 5695950"/>
              <a:gd name="connsiteY1" fmla="*/ 0 h 6509153"/>
              <a:gd name="connsiteX2" fmla="*/ 5695950 w 5695950"/>
              <a:gd name="connsiteY2" fmla="*/ 2583039 h 6509153"/>
              <a:gd name="connsiteX3" fmla="*/ 4440464 w 5695950"/>
              <a:gd name="connsiteY3" fmla="*/ 3838525 h 6509153"/>
              <a:gd name="connsiteX4" fmla="*/ 5695950 w 5695950"/>
              <a:gd name="connsiteY4" fmla="*/ 5094011 h 6509153"/>
              <a:gd name="connsiteX5" fmla="*/ 5695950 w 5695950"/>
              <a:gd name="connsiteY5" fmla="*/ 6509153 h 6509153"/>
              <a:gd name="connsiteX6" fmla="*/ 0 w 5695950"/>
              <a:gd name="connsiteY6" fmla="*/ 6509153 h 650915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95950" h="6509152">
                <a:moveTo>
                  <a:pt x="0" y="0"/>
                </a:moveTo>
                <a:lnTo>
                  <a:pt x="5695950" y="0"/>
                </a:lnTo>
                <a:lnTo>
                  <a:pt x="5695950" y="2583039"/>
                </a:lnTo>
                <a:cubicBezTo>
                  <a:pt x="5002564" y="2583039"/>
                  <a:pt x="4440464" y="3145139"/>
                  <a:pt x="4440464" y="3838525"/>
                </a:cubicBezTo>
                <a:cubicBezTo>
                  <a:pt x="4440464" y="4531911"/>
                  <a:pt x="5002564" y="5094011"/>
                  <a:pt x="5695950" y="5094011"/>
                </a:cubicBezTo>
                <a:lnTo>
                  <a:pt x="5695950" y="6509153"/>
                </a:lnTo>
                <a:lnTo>
                  <a:pt x="0" y="6509153"/>
                </a:lnTo>
                <a:close/>
              </a:path>
            </a:pathLst>
          </a:custGeom>
        </p:spPr>
      </p:pic>
      <p:pic>
        <p:nvPicPr>
          <p:cNvPr id="12" name="图片 11"/>
          <p:cNvPicPr>
            <a:picLocks noChangeAspect="1"/>
          </p:cNvPicPr>
          <p:nvPr>
            <p:custDataLst>
              <p:tags r:id="rId7"/>
            </p:custDataLst>
          </p:nvPr>
        </p:nvPicPr>
        <p:blipFill>
          <a:blip r:embed="rId5">
            <a:extLst>
              <a:ext uri="{28A0092B-C50C-407E-A947-70E740481C1C}">
                <a14:useLocalDpi xmlns:a14="http://schemas.microsoft.com/office/drawing/2010/main" val="0"/>
              </a:ext>
            </a:extLst>
          </a:blip>
          <a:srcRect l="68162" t="17004" b="43731"/>
          <a:stretch>
            <a:fillRect/>
          </a:stretch>
        </p:blipFill>
        <p:spPr>
          <a:xfrm>
            <a:off x="9681028" y="0"/>
            <a:ext cx="2510971" cy="1933575"/>
          </a:xfrm>
          <a:prstGeom prst="rect">
            <a:avLst/>
          </a:prstGeom>
        </p:spPr>
      </p:pic>
      <p:sp>
        <p:nvSpPr>
          <p:cNvPr id="4" name="灯片编号占位符 3">
            <a:extLst>
              <a:ext uri="{FF2B5EF4-FFF2-40B4-BE49-F238E27FC236}">
                <a16:creationId xmlns:a16="http://schemas.microsoft.com/office/drawing/2014/main" id="{2F1EBEF9-49D5-DD86-83C2-BE969D84138E}"/>
              </a:ext>
            </a:extLst>
          </p:cNvPr>
          <p:cNvSpPr>
            <a:spLocks noGrp="1"/>
          </p:cNvSpPr>
          <p:nvPr>
            <p:ph type="sldNum" sz="quarter" idx="12"/>
          </p:nvPr>
        </p:nvSpPr>
        <p:spPr/>
        <p:txBody>
          <a:bodyPr/>
          <a:lstStyle/>
          <a:p>
            <a:fld id="{49AE70B2-8BF9-45C0-BB95-33D1B9D3A854}" type="slidenum">
              <a:rPr lang="zh-CN" altLang="en-US" smtClean="0"/>
              <a:t>1</a:t>
            </a:fld>
            <a:endParaRPr lang="zh-CN" altLang="en-US"/>
          </a:p>
        </p:txBody>
      </p:sp>
      <p:sp>
        <p:nvSpPr>
          <p:cNvPr id="5" name="页脚占位符 4">
            <a:extLst>
              <a:ext uri="{FF2B5EF4-FFF2-40B4-BE49-F238E27FC236}">
                <a16:creationId xmlns:a16="http://schemas.microsoft.com/office/drawing/2014/main" id="{55906375-A956-3916-820A-7C886882DD60}"/>
              </a:ext>
            </a:extLst>
          </p:cNvPr>
          <p:cNvSpPr>
            <a:spLocks noGrp="1"/>
          </p:cNvSpPr>
          <p:nvPr>
            <p:ph type="ftr" sz="quarter" idx="11"/>
          </p:nvPr>
        </p:nvSpPr>
        <p:spPr/>
        <p:txBody>
          <a:bodyPr/>
          <a:lstStyle/>
          <a:p>
            <a:endParaRPr lang="zh-CN" altLang="en-US"/>
          </a:p>
        </p:txBody>
      </p:sp>
    </p:spTree>
    <p:custDataLst>
      <p:tags r:id="rId8"/>
    </p:custData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p:txBody>
          <a:bodyPr>
            <a:noAutofit/>
          </a:bodyPr>
          <a:lstStyle/>
          <a:p>
            <a:r>
              <a:rPr lang="zh-CN" altLang="en-US" sz="5400"/>
              <a:t>内容目录：</a:t>
            </a:r>
          </a:p>
        </p:txBody>
      </p:sp>
      <p:sp>
        <p:nvSpPr>
          <p:cNvPr id="3" name="内容占位符 2"/>
          <p:cNvSpPr>
            <a:spLocks noGrp="1"/>
          </p:cNvSpPr>
          <p:nvPr>
            <p:ph idx="1"/>
          </p:nvPr>
        </p:nvSpPr>
        <p:spPr>
          <a:xfrm>
            <a:off x="5695315" y="1759585"/>
            <a:ext cx="7778750" cy="4759325"/>
          </a:xfrm>
        </p:spPr>
        <p:txBody>
          <a:bodyPr/>
          <a:lstStyle/>
          <a:p>
            <a:r>
              <a:rPr lang="zh-CN" altLang="en-US" sz="3600" b="1">
                <a:solidFill>
                  <a:srgbClr val="FF0000"/>
                </a:solidFill>
                <a:effectLst>
                  <a:outerShdw blurRad="38100" dist="38100" dir="2700000" algn="tl">
                    <a:srgbClr val="000000">
                      <a:alpha val="43137"/>
                    </a:srgbClr>
                  </a:outerShdw>
                </a:effectLst>
              </a:rPr>
              <a:t>一、备考准备</a:t>
            </a:r>
          </a:p>
          <a:p>
            <a:r>
              <a:rPr lang="zh-CN" altLang="en-US" sz="3600" b="1">
                <a:solidFill>
                  <a:srgbClr val="FF0000"/>
                </a:solidFill>
                <a:effectLst>
                  <a:outerShdw blurRad="38100" dist="38100" dir="2700000" algn="tl">
                    <a:srgbClr val="000000">
                      <a:alpha val="43137"/>
                    </a:srgbClr>
                  </a:outerShdw>
                </a:effectLst>
              </a:rPr>
              <a:t>二、复习方法</a:t>
            </a:r>
          </a:p>
          <a:p>
            <a:r>
              <a:rPr lang="zh-CN" altLang="en-US" sz="3600" b="1">
                <a:solidFill>
                  <a:srgbClr val="FF0000"/>
                </a:solidFill>
                <a:effectLst>
                  <a:outerShdw blurRad="38100" dist="38100" dir="2700000" algn="tl">
                    <a:srgbClr val="000000">
                      <a:alpha val="43137"/>
                    </a:srgbClr>
                  </a:outerShdw>
                </a:effectLst>
              </a:rPr>
              <a:t>三、应试技巧</a:t>
            </a:r>
          </a:p>
          <a:p>
            <a:r>
              <a:rPr lang="zh-CN" altLang="en-US" sz="3600" b="1">
                <a:solidFill>
                  <a:srgbClr val="FF0000"/>
                </a:solidFill>
                <a:effectLst>
                  <a:outerShdw blurRad="38100" dist="38100" dir="2700000" algn="tl">
                    <a:srgbClr val="000000">
                      <a:alpha val="43137"/>
                    </a:srgbClr>
                  </a:outerShdw>
                </a:effectLst>
              </a:rPr>
              <a:t>四、教师总结</a:t>
            </a:r>
          </a:p>
        </p:txBody>
      </p:sp>
      <p:pic>
        <p:nvPicPr>
          <p:cNvPr id="52" name="图片 5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2073" y="780209"/>
            <a:ext cx="5619762" cy="5619762"/>
          </a:xfrm>
          <a:prstGeom prst="rect">
            <a:avLst/>
          </a:prstGeom>
        </p:spPr>
      </p:pic>
      <p:sp>
        <p:nvSpPr>
          <p:cNvPr id="4" name="灯片编号占位符 3">
            <a:extLst>
              <a:ext uri="{FF2B5EF4-FFF2-40B4-BE49-F238E27FC236}">
                <a16:creationId xmlns:a16="http://schemas.microsoft.com/office/drawing/2014/main" id="{8DF40544-3CFD-D67F-069A-A4C8DB0B73E9}"/>
              </a:ext>
            </a:extLst>
          </p:cNvPr>
          <p:cNvSpPr>
            <a:spLocks noGrp="1"/>
          </p:cNvSpPr>
          <p:nvPr>
            <p:ph type="sldNum" sz="quarter" idx="12"/>
          </p:nvPr>
        </p:nvSpPr>
        <p:spPr/>
        <p:txBody>
          <a:bodyPr/>
          <a:lstStyle/>
          <a:p>
            <a:fld id="{49AE70B2-8BF9-45C0-BB95-33D1B9D3A854}" type="slidenum">
              <a:rPr lang="zh-CN" altLang="en-US" smtClean="0"/>
              <a:t>2</a:t>
            </a:fld>
            <a:endParaRPr lang="zh-CN" altLang="en-US"/>
          </a:p>
        </p:txBody>
      </p:sp>
      <p:sp>
        <p:nvSpPr>
          <p:cNvPr id="5" name="页脚占位符 4">
            <a:extLst>
              <a:ext uri="{FF2B5EF4-FFF2-40B4-BE49-F238E27FC236}">
                <a16:creationId xmlns:a16="http://schemas.microsoft.com/office/drawing/2014/main" id="{2968326B-9E59-CB2C-A870-E7DA8D643AEA}"/>
              </a:ext>
            </a:extLst>
          </p:cNvPr>
          <p:cNvSpPr>
            <a:spLocks noGrp="1"/>
          </p:cNvSpPr>
          <p:nvPr>
            <p:ph type="ftr" sz="quarter" idx="11"/>
          </p:nvPr>
        </p:nvSpPr>
        <p:spPr/>
        <p:txBody>
          <a:bodyPr/>
          <a:lstStyle/>
          <a:p>
            <a:endParaRPr lang="zh-CN" altLang="en-US"/>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blinds(horizontal)">
                                      <p:cBhvr>
                                        <p:cTn id="7" dur="500"/>
                                        <p:tgtEl>
                                          <p:spTgt spid="52"/>
                                        </p:tgtEl>
                                      </p:cBhvr>
                                    </p:animEffect>
                                  </p:childTnLst>
                                </p:cTn>
                              </p:par>
                              <p:par>
                                <p:cTn id="8" presetID="3" presetClass="entr" presetSubtype="10" dur="50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blinds(horizontal)">
                                      <p:cBhvr>
                                        <p:cTn id="10" dur="500"/>
                                        <p:tgtEl>
                                          <p:spTgt spid="3">
                                            <p:txEl>
                                              <p:pRg st="0" end="0"/>
                                            </p:txEl>
                                          </p:spTgt>
                                        </p:tgtEl>
                                      </p:cBhvr>
                                    </p:animEffect>
                                  </p:childTnLst>
                                </p:cTn>
                              </p:par>
                            </p:childTnLst>
                          </p:cTn>
                        </p:par>
                      </p:childTnLst>
                    </p:cTn>
                  </p:par>
                  <p:par>
                    <p:cTn id="11" fill="hold" nodeType="clickPar">
                      <p:stCondLst>
                        <p:cond delay="indefinite"/>
                      </p:stCondLst>
                      <p:childTnLst>
                        <p:par>
                          <p:cTn id="12" fill="hold">
                            <p:stCondLst>
                              <p:cond delay="0"/>
                            </p:stCondLst>
                            <p:childTnLst>
                              <p:par>
                                <p:cTn id="13" presetID="3" presetClass="entr" presetSubtype="10" dur="50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blinds(horizontal)">
                                      <p:cBhvr>
                                        <p:cTn id="15" dur="500"/>
                                        <p:tgtEl>
                                          <p:spTgt spid="3">
                                            <p:txEl>
                                              <p:pRg st="1" end="1"/>
                                            </p:txEl>
                                          </p:spTgt>
                                        </p:tgtEl>
                                      </p:cBhvr>
                                    </p:animEffect>
                                  </p:childTnLst>
                                </p:cTn>
                              </p:par>
                            </p:childTnLst>
                          </p:cTn>
                        </p:par>
                      </p:childTnLst>
                    </p:cTn>
                  </p:par>
                  <p:par>
                    <p:cTn id="16" fill="hold" nodeType="clickPar">
                      <p:stCondLst>
                        <p:cond delay="indefinite"/>
                      </p:stCondLst>
                      <p:childTnLst>
                        <p:par>
                          <p:cTn id="17" fill="hold">
                            <p:stCondLst>
                              <p:cond delay="0"/>
                            </p:stCondLst>
                            <p:childTnLst>
                              <p:par>
                                <p:cTn id="18" presetID="3" presetClass="entr" presetSubtype="10" dur="500"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blinds(horizontal)">
                                      <p:cBhvr>
                                        <p:cTn id="20" dur="500"/>
                                        <p:tgtEl>
                                          <p:spTgt spid="3">
                                            <p:txEl>
                                              <p:pRg st="2" end="2"/>
                                            </p:txEl>
                                          </p:spTgt>
                                        </p:tgtEl>
                                      </p:cBhvr>
                                    </p:animEffect>
                                  </p:childTnLst>
                                </p:cTn>
                              </p:par>
                            </p:childTnLst>
                          </p:cTn>
                        </p:par>
                      </p:childTnLst>
                    </p:cTn>
                  </p:par>
                  <p:par>
                    <p:cTn id="21" fill="hold" nodeType="clickPar">
                      <p:stCondLst>
                        <p:cond delay="indefinite"/>
                      </p:stCondLst>
                      <p:childTnLst>
                        <p:par>
                          <p:cTn id="22" fill="hold">
                            <p:stCondLst>
                              <p:cond delay="0"/>
                            </p:stCondLst>
                            <p:childTnLst>
                              <p:par>
                                <p:cTn id="23" presetID="3" presetClass="entr" presetSubtype="10" dur="50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blinds(horizontal)">
                                      <p:cBhvr>
                                        <p:cTn id="25"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solidFill>
                  <a:srgbClr val="FF0000"/>
                </a:solidFill>
              </a:rPr>
              <a:t>前言：做好期末备考，迎接考试。</a:t>
            </a:r>
          </a:p>
        </p:txBody>
      </p:sp>
      <p:sp>
        <p:nvSpPr>
          <p:cNvPr id="3" name="内容占位符 2"/>
          <p:cNvSpPr>
            <a:spLocks noGrp="1"/>
          </p:cNvSpPr>
          <p:nvPr>
            <p:ph idx="1"/>
          </p:nvPr>
        </p:nvSpPr>
        <p:spPr>
          <a:xfrm>
            <a:off x="608330" y="1490345"/>
            <a:ext cx="5352415" cy="4759325"/>
          </a:xfrm>
        </p:spPr>
        <p:txBody>
          <a:bodyPr>
            <a:noAutofit/>
          </a:bodyPr>
          <a:lstStyle/>
          <a:p>
            <a:r>
              <a:rPr lang="zh-CN" altLang="en-US" sz="2400" b="1">
                <a:solidFill>
                  <a:schemeClr val="accent6">
                    <a:lumMod val="50000"/>
                  </a:schemeClr>
                </a:solidFill>
                <a:effectLst>
                  <a:outerShdw blurRad="38100" dist="19050" dir="2700000" algn="tl" rotWithShape="0">
                    <a:schemeClr val="dk1">
                      <a:alpha val="40000"/>
                    </a:schemeClr>
                  </a:outerShdw>
                </a:effectLst>
              </a:rPr>
              <a:t>时间过得很快，开学仿佛还是昨天，转眼间我们就要面临期末考试了。考试是检验学生学习成果的最好方式，更是展现我们学生优良学风的重要窗口。考试也是一种考验，一种让我们敢于正确评价自己，勇于承认学习上的失误和不足，严于自我约束的考验。</a:t>
            </a:r>
            <a:r>
              <a:rPr lang="zh-CN" altLang="en-US" sz="2400" b="1">
                <a:solidFill>
                  <a:schemeClr val="accent6">
                    <a:lumMod val="50000"/>
                  </a:schemeClr>
                </a:solidFill>
                <a:effectLst>
                  <a:outerShdw blurRad="38100" dist="19050" dir="2700000" algn="tl" rotWithShape="0">
                    <a:schemeClr val="dk1">
                      <a:alpha val="40000"/>
                    </a:schemeClr>
                  </a:outerShdw>
                </a:effectLst>
                <a:sym typeface="+mn-ea"/>
              </a:rPr>
              <a:t>希望大家做好充分的准备，</a:t>
            </a:r>
            <a:r>
              <a:rPr lang="zh-CN" altLang="en-US" sz="2400" b="1">
                <a:solidFill>
                  <a:schemeClr val="accent6">
                    <a:lumMod val="50000"/>
                  </a:schemeClr>
                </a:solidFill>
                <a:effectLst>
                  <a:outerShdw blurRad="38100" dist="19050" dir="2700000" algn="tl" rotWithShape="0">
                    <a:schemeClr val="dk1">
                      <a:alpha val="40000"/>
                    </a:schemeClr>
                  </a:outerShdw>
                </a:effectLst>
              </a:rPr>
              <a:t>在期末考试中能够获得成功。</a:t>
            </a:r>
          </a:p>
        </p:txBody>
      </p:sp>
      <p:pic>
        <p:nvPicPr>
          <p:cNvPr id="100" name="图片 99"/>
          <p:cNvPicPr/>
          <p:nvPr/>
        </p:nvPicPr>
        <p:blipFill>
          <a:blip r:embed="rId2">
            <a:lum bright="-6000" contrast="12000"/>
          </a:blip>
          <a:stretch>
            <a:fillRect/>
          </a:stretch>
        </p:blipFill>
        <p:spPr>
          <a:xfrm>
            <a:off x="6424295" y="1868170"/>
            <a:ext cx="5292725" cy="3782695"/>
          </a:xfrm>
          <a:prstGeom prst="rect">
            <a:avLst/>
          </a:prstGeom>
          <a:noFill/>
          <a:ln w="9525">
            <a:noFill/>
          </a:ln>
        </p:spPr>
      </p:pic>
      <p:sp>
        <p:nvSpPr>
          <p:cNvPr id="4" name="灯片编号占位符 3">
            <a:extLst>
              <a:ext uri="{FF2B5EF4-FFF2-40B4-BE49-F238E27FC236}">
                <a16:creationId xmlns:a16="http://schemas.microsoft.com/office/drawing/2014/main" id="{4E1E8BF2-D478-C7A8-E274-32B2B3ED60AB}"/>
              </a:ext>
            </a:extLst>
          </p:cNvPr>
          <p:cNvSpPr>
            <a:spLocks noGrp="1"/>
          </p:cNvSpPr>
          <p:nvPr>
            <p:ph type="sldNum" sz="quarter" idx="12"/>
          </p:nvPr>
        </p:nvSpPr>
        <p:spPr/>
        <p:txBody>
          <a:bodyPr/>
          <a:lstStyle/>
          <a:p>
            <a:fld id="{49AE70B2-8BF9-45C0-BB95-33D1B9D3A854}" type="slidenum">
              <a:rPr lang="zh-CN" altLang="en-US" smtClean="0"/>
              <a:t>3</a:t>
            </a:fld>
            <a:endParaRPr lang="zh-CN" altLang="en-US"/>
          </a:p>
        </p:txBody>
      </p:sp>
      <p:sp>
        <p:nvSpPr>
          <p:cNvPr id="5" name="页脚占位符 4">
            <a:extLst>
              <a:ext uri="{FF2B5EF4-FFF2-40B4-BE49-F238E27FC236}">
                <a16:creationId xmlns:a16="http://schemas.microsoft.com/office/drawing/2014/main" id="{27330116-33F7-5D67-A007-FD879B645F5F}"/>
              </a:ext>
            </a:extLst>
          </p:cNvPr>
          <p:cNvSpPr>
            <a:spLocks noGrp="1"/>
          </p:cNvSpPr>
          <p:nvPr>
            <p:ph type="ftr" sz="quarter" idx="11"/>
          </p:nvPr>
        </p:nvSpPr>
        <p:spPr/>
        <p:txBody>
          <a:bodyPr/>
          <a:lstStyle/>
          <a:p>
            <a:endParaRPr lang="zh-CN" altLang="en-US"/>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4" dur="500" fill="hold" nodeType="click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wipe(down)">
                                      <p:cBhvr>
                                        <p:cTn id="7" dur="500"/>
                                        <p:tgtEl>
                                          <p:spTgt spid="100"/>
                                        </p:tgtEl>
                                      </p:cBhvr>
                                    </p:animEffect>
                                  </p:childTnLst>
                                </p:cTn>
                              </p:par>
                              <p:par>
                                <p:cTn id="8" presetID="22" presetClass="entr" presetSubtype="4" dur="50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wipe(down)">
                                      <p:cBhvr>
                                        <p:cTn id="10"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成功不能复制，但是成功的经验有迹可循：</a:t>
            </a:r>
          </a:p>
        </p:txBody>
      </p:sp>
      <p:sp>
        <p:nvSpPr>
          <p:cNvPr id="3" name="内容占位符 2"/>
          <p:cNvSpPr>
            <a:spLocks noGrp="1"/>
          </p:cNvSpPr>
          <p:nvPr>
            <p:ph idx="1"/>
          </p:nvPr>
        </p:nvSpPr>
        <p:spPr>
          <a:xfrm>
            <a:off x="608330" y="1490345"/>
            <a:ext cx="7129145" cy="4759325"/>
          </a:xfrm>
        </p:spPr>
        <p:txBody>
          <a:bodyPr>
            <a:normAutofit fontScale="80000"/>
            <a:scene3d>
              <a:camera prst="orthographicFront"/>
              <a:lightRig rig="threePt" dir="t"/>
            </a:scene3d>
          </a:bodyPr>
          <a:lstStyle/>
          <a:p>
            <a:r>
              <a:rPr lang="zh-CN" altLang="en-US" sz="2800" b="1">
                <a:gradFill>
                  <a:gsLst>
                    <a:gs pos="0">
                      <a:srgbClr val="012D86"/>
                    </a:gs>
                    <a:gs pos="100000">
                      <a:srgbClr val="0E2557"/>
                    </a:gs>
                  </a:gsLst>
                  <a:lin scaled="0"/>
                </a:gradFill>
                <a:effectLst>
                  <a:outerShdw blurRad="38100" dist="25400" dir="5400000" algn="ctr" rotWithShape="0">
                    <a:srgbClr val="6E747A">
                      <a:alpha val="43000"/>
                    </a:srgbClr>
                  </a:outerShdw>
                </a:effectLst>
              </a:rPr>
              <a:t>任何人的成功都是不可复制的，成功是一种结果，具有唯一性和不可复制性，但成功的经验是相同的，我们可以从中吸取一些有益的经验，来给自己的成功添加助力。</a:t>
            </a:r>
          </a:p>
          <a:p>
            <a:r>
              <a:rPr lang="zh-CN" altLang="en-US" sz="2800" b="1">
                <a:gradFill>
                  <a:gsLst>
                    <a:gs pos="0">
                      <a:srgbClr val="FE4444"/>
                    </a:gs>
                    <a:gs pos="100000">
                      <a:srgbClr val="832B2B"/>
                    </a:gs>
                  </a:gsLst>
                  <a:lin scaled="0"/>
                </a:gradFill>
                <a:effectLst>
                  <a:outerShdw blurRad="38100" dist="25400" dir="5400000" algn="ctr" rotWithShape="0">
                    <a:srgbClr val="6E747A">
                      <a:alpha val="43000"/>
                    </a:srgbClr>
                  </a:outerShdw>
                </a:effectLst>
              </a:rPr>
              <a:t>真正的成功者首先必须告诉别人这一点，否则便是伪成功学，可以从成功者身上总结经验，但是这些经验不能保证一定成功。成功除了向他人学习，获取有益经验之外，最重要的就是需要一种品质——坚持，需要不断地反复摸索，需要长期枯燥的坚持，需要坚定的意志力。</a:t>
            </a:r>
          </a:p>
        </p:txBody>
      </p:sp>
      <p:pic>
        <p:nvPicPr>
          <p:cNvPr id="7" name="图片 6"/>
          <p:cNvPicPr>
            <a:picLocks noChangeAspect="1"/>
          </p:cNvPicPr>
          <p:nvPr>
            <p:custDataLst>
              <p:tags r:id="rId3"/>
            </p:custDataLst>
          </p:nvPr>
        </p:nvPicPr>
        <p:blipFill>
          <a:blip r:embed="rId2">
            <a:extLst>
              <a:ext uri="{28A0092B-C50C-407E-A947-70E740481C1C}">
                <a14:useLocalDpi xmlns:a14="http://schemas.microsoft.com/office/drawing/2010/main" val="0"/>
              </a:ext>
            </a:extLst>
          </a:blip>
          <a:stretch>
            <a:fillRect/>
          </a:stretch>
        </p:blipFill>
        <p:spPr>
          <a:xfrm>
            <a:off x="7269717" y="1250370"/>
            <a:ext cx="4999153" cy="4999153"/>
          </a:xfrm>
          <a:prstGeom prst="rect">
            <a:avLst/>
          </a:prstGeom>
        </p:spPr>
      </p:pic>
      <p:sp>
        <p:nvSpPr>
          <p:cNvPr id="4" name="灯片编号占位符 3">
            <a:extLst>
              <a:ext uri="{FF2B5EF4-FFF2-40B4-BE49-F238E27FC236}">
                <a16:creationId xmlns:a16="http://schemas.microsoft.com/office/drawing/2014/main" id="{04E397E6-0FBE-F6C8-0B94-BF44580C796C}"/>
              </a:ext>
            </a:extLst>
          </p:cNvPr>
          <p:cNvSpPr>
            <a:spLocks noGrp="1"/>
          </p:cNvSpPr>
          <p:nvPr>
            <p:ph type="sldNum" sz="quarter" idx="12"/>
          </p:nvPr>
        </p:nvSpPr>
        <p:spPr/>
        <p:txBody>
          <a:bodyPr/>
          <a:lstStyle/>
          <a:p>
            <a:fld id="{49AE70B2-8BF9-45C0-BB95-33D1B9D3A854}" type="slidenum">
              <a:rPr lang="zh-CN" altLang="en-US" smtClean="0"/>
              <a:t>4</a:t>
            </a:fld>
            <a:endParaRPr lang="zh-CN" altLang="en-US"/>
          </a:p>
        </p:txBody>
      </p:sp>
      <p:sp>
        <p:nvSpPr>
          <p:cNvPr id="5" name="页脚占位符 4">
            <a:extLst>
              <a:ext uri="{FF2B5EF4-FFF2-40B4-BE49-F238E27FC236}">
                <a16:creationId xmlns:a16="http://schemas.microsoft.com/office/drawing/2014/main" id="{5096C962-EAD6-1298-4F69-3B0A2C9187EA}"/>
              </a:ext>
            </a:extLst>
          </p:cNvPr>
          <p:cNvSpPr>
            <a:spLocks noGrp="1"/>
          </p:cNvSpPr>
          <p:nvPr>
            <p:ph type="ftr" sz="quarter" idx="11"/>
          </p:nvPr>
        </p:nvSpPr>
        <p:spPr/>
        <p:txBody>
          <a:bodyPr/>
          <a:lstStyle/>
          <a:p>
            <a:endParaRPr lang="zh-CN" altLang="en-US"/>
          </a:p>
        </p:txBody>
      </p:sp>
    </p:spTree>
    <p:custDataLst>
      <p:tags r:id="rId4"/>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4" dur="5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2" presetClass="entr" presetSubtype="4" dur="50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a:xfrm>
            <a:off x="370840" y="608330"/>
            <a:ext cx="11206480" cy="705485"/>
          </a:xfrm>
        </p:spPr>
        <p:txBody>
          <a:bodyPr>
            <a:normAutofit fontScale="90000"/>
          </a:bodyPr>
          <a:lstStyle/>
          <a:p>
            <a:r>
              <a:rPr lang="zh-CN" altLang="en-US"/>
              <a:t>备考准备：</a:t>
            </a:r>
            <a:r>
              <a:rPr lang="zh-CN" altLang="en-US">
                <a:solidFill>
                  <a:srgbClr val="FF0000"/>
                </a:solidFill>
              </a:rPr>
              <a:t>摆明态度，拿出状态，珍惜时间，立即行动</a:t>
            </a:r>
          </a:p>
        </p:txBody>
      </p:sp>
      <p:sp>
        <p:nvSpPr>
          <p:cNvPr id="3" name="内容占位符 2"/>
          <p:cNvSpPr>
            <a:spLocks noGrp="1"/>
          </p:cNvSpPr>
          <p:nvPr>
            <p:ph idx="1"/>
          </p:nvPr>
        </p:nvSpPr>
        <p:spPr>
          <a:xfrm>
            <a:off x="608330" y="1490345"/>
            <a:ext cx="10850245" cy="5179695"/>
          </a:xfrm>
        </p:spPr>
        <p:txBody>
          <a:bodyPr>
            <a:noAutofit/>
          </a:bodyPr>
          <a:lstStyle/>
          <a:p>
            <a:r>
              <a:rPr lang="zh-CN" altLang="en-US" sz="2400" b="1">
                <a:solidFill>
                  <a:srgbClr val="FF0000"/>
                </a:solidFill>
                <a:effectLst>
                  <a:outerShdw blurRad="38100" dist="38100" dir="2700000" algn="tl">
                    <a:srgbClr val="000000">
                      <a:alpha val="43137"/>
                    </a:srgbClr>
                  </a:outerShdw>
                </a:effectLst>
              </a:rPr>
              <a:t>认真做好复习准备。</a:t>
            </a:r>
          </a:p>
          <a:p>
            <a:r>
              <a:rPr lang="zh-CN" altLang="en-US" sz="2400" b="1">
                <a:solidFill>
                  <a:schemeClr val="accent2">
                    <a:lumMod val="50000"/>
                  </a:schemeClr>
                </a:solidFill>
                <a:effectLst>
                  <a:outerShdw blurRad="38100" dist="38100" dir="2700000" algn="tl">
                    <a:srgbClr val="000000">
                      <a:alpha val="43137"/>
                    </a:srgbClr>
                  </a:outerShdw>
                </a:effectLst>
              </a:rPr>
              <a:t>一是要统筹计划，惜时如金。鲁迅先生正是把别人喝咖啡的时间都用上，把一些零散的时间“焊接”起来，才铸就了令人羡慕的丰碑。</a:t>
            </a:r>
          </a:p>
          <a:p>
            <a:r>
              <a:rPr lang="zh-CN" altLang="en-US" sz="2400" b="1">
                <a:solidFill>
                  <a:srgbClr val="7030A0"/>
                </a:solidFill>
                <a:effectLst>
                  <a:outerShdw blurRad="38100" dist="38100" dir="2700000" algn="tl">
                    <a:srgbClr val="000000">
                      <a:alpha val="43137"/>
                    </a:srgbClr>
                  </a:outerShdw>
                </a:effectLst>
              </a:rPr>
              <a:t>二是要见缝插针，持之以恒。“见时间之缝，插学习之针”。当我们在排队时，与其把时间浪费在东张西望上，还不如记几个公式，背一段文章!与其让时光白白流走，不如再想一遍老师在课上讲的重点诸如此类的时间在我们生活中是很多的，只要我们保持“挤”的恒心，锲而不舍，就一定能把枯燥变成愉快，把空虚变成充实，把有限的时间变成无限的力量!那时，你一定会发现你生活在一个全新的天地里，倍感快乐和轻松。</a:t>
            </a:r>
          </a:p>
        </p:txBody>
      </p:sp>
      <p:sp>
        <p:nvSpPr>
          <p:cNvPr id="4" name="灯片编号占位符 3">
            <a:extLst>
              <a:ext uri="{FF2B5EF4-FFF2-40B4-BE49-F238E27FC236}">
                <a16:creationId xmlns:a16="http://schemas.microsoft.com/office/drawing/2014/main" id="{65268230-C136-D15B-319A-2A12A2148405}"/>
              </a:ext>
            </a:extLst>
          </p:cNvPr>
          <p:cNvSpPr>
            <a:spLocks noGrp="1"/>
          </p:cNvSpPr>
          <p:nvPr>
            <p:ph type="sldNum" sz="quarter" idx="12"/>
          </p:nvPr>
        </p:nvSpPr>
        <p:spPr/>
        <p:txBody>
          <a:bodyPr/>
          <a:lstStyle/>
          <a:p>
            <a:fld id="{49AE70B2-8BF9-45C0-BB95-33D1B9D3A854}" type="slidenum">
              <a:rPr lang="zh-CN" altLang="en-US" smtClean="0"/>
              <a:t>5</a:t>
            </a:fld>
            <a:endParaRPr lang="zh-CN" altLang="en-US"/>
          </a:p>
        </p:txBody>
      </p:sp>
      <p:sp>
        <p:nvSpPr>
          <p:cNvPr id="5" name="页脚占位符 4">
            <a:extLst>
              <a:ext uri="{FF2B5EF4-FFF2-40B4-BE49-F238E27FC236}">
                <a16:creationId xmlns:a16="http://schemas.microsoft.com/office/drawing/2014/main" id="{D065F405-167C-1C61-058B-C6EC4A7F40DA}"/>
              </a:ext>
            </a:extLst>
          </p:cNvPr>
          <p:cNvSpPr>
            <a:spLocks noGrp="1"/>
          </p:cNvSpPr>
          <p:nvPr>
            <p:ph type="ftr" sz="quarter" idx="11"/>
          </p:nvPr>
        </p:nvSpPr>
        <p:spPr/>
        <p:txBody>
          <a:bodyPr/>
          <a:lstStyle/>
          <a:p>
            <a:endParaRPr lang="zh-CN" altLang="en-US"/>
          </a:p>
        </p:txBody>
      </p:sp>
    </p:spTree>
    <p:custDataLst>
      <p:tags r:id="rId2"/>
    </p:custDataLst>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a:xfrm>
            <a:off x="608330" y="608330"/>
            <a:ext cx="11421745" cy="705485"/>
          </a:xfrm>
        </p:spPr>
        <p:txBody>
          <a:bodyPr>
            <a:normAutofit fontScale="90000"/>
          </a:bodyPr>
          <a:lstStyle/>
          <a:p>
            <a:r>
              <a:rPr lang="zh-CN" altLang="en-US">
                <a:sym typeface="+mn-ea"/>
              </a:rPr>
              <a:t>备考准备：</a:t>
            </a:r>
            <a:r>
              <a:rPr lang="zh-CN" altLang="en-US">
                <a:solidFill>
                  <a:srgbClr val="FF0000"/>
                </a:solidFill>
                <a:sym typeface="+mn-ea"/>
              </a:rPr>
              <a:t>摆明态度，拿出状态，珍惜时间，立即行动</a:t>
            </a:r>
            <a:endParaRPr lang="zh-CN" altLang="en-US"/>
          </a:p>
        </p:txBody>
      </p:sp>
      <p:sp>
        <p:nvSpPr>
          <p:cNvPr id="3" name="内容占位符 2"/>
          <p:cNvSpPr>
            <a:spLocks noGrp="1"/>
          </p:cNvSpPr>
          <p:nvPr>
            <p:ph idx="1"/>
          </p:nvPr>
        </p:nvSpPr>
        <p:spPr/>
        <p:txBody>
          <a:bodyPr>
            <a:normAutofit fontScale="90000" lnSpcReduction="10000"/>
          </a:bodyPr>
          <a:lstStyle/>
          <a:p>
            <a:r>
              <a:rPr lang="zh-CN" altLang="en-US" sz="2700" b="1">
                <a:solidFill>
                  <a:schemeClr val="tx1"/>
                </a:solidFill>
                <a:effectLst>
                  <a:outerShdw blurRad="38100" dist="19050" dir="2700000" algn="tl" rotWithShape="0">
                    <a:schemeClr val="dk1">
                      <a:alpha val="40000"/>
                    </a:schemeClr>
                  </a:outerShdw>
                </a:effectLst>
              </a:rPr>
              <a:t>态度决定结果。记得有一句歌词：“不经历风雨，怎能见彩虹，没有人能随随便便成功。”没有压力就没有动力，没有动力就发挥不出一个人蕴藏的潜力！考试要有压力，在一定的压力下，我们必须强化以下态度：</a:t>
            </a:r>
          </a:p>
          <a:p>
            <a:r>
              <a:rPr lang="zh-CN" altLang="en-US" sz="2800">
                <a:solidFill>
                  <a:srgbClr val="FF0000"/>
                </a:solidFill>
              </a:rPr>
              <a:t>一是勤奋的态度，勤能补拙是良训，一分耕耘一分收获；</a:t>
            </a:r>
          </a:p>
          <a:p>
            <a:r>
              <a:rPr lang="zh-CN" altLang="en-US" sz="2800">
                <a:solidFill>
                  <a:srgbClr val="FF0000"/>
                </a:solidFill>
              </a:rPr>
              <a:t>二是刻苦的态度，追求是苦的，学习是艰苦的，最终的成功才是甜的；</a:t>
            </a:r>
          </a:p>
          <a:p>
            <a:r>
              <a:rPr lang="zh-CN" altLang="en-US" sz="2800">
                <a:solidFill>
                  <a:srgbClr val="FF0000"/>
                </a:solidFill>
              </a:rPr>
              <a:t>三是进取的态度，大家都知道，学习如逆水行舟不进则退，一下子成为天才是不可能的，但每天进步一点点总有可能；</a:t>
            </a:r>
          </a:p>
          <a:p>
            <a:r>
              <a:rPr lang="zh-CN" altLang="en-US" sz="2800">
                <a:solidFill>
                  <a:srgbClr val="FF0000"/>
                </a:solidFill>
              </a:rPr>
              <a:t>四是务实的态度，求真务实是我们提升考试成绩的法宝。为此我们必须上好每节课，抓紧每一分钟，练好每一道题，迈好每一步。</a:t>
            </a:r>
          </a:p>
        </p:txBody>
      </p:sp>
      <p:sp>
        <p:nvSpPr>
          <p:cNvPr id="4" name="灯片编号占位符 3">
            <a:extLst>
              <a:ext uri="{FF2B5EF4-FFF2-40B4-BE49-F238E27FC236}">
                <a16:creationId xmlns:a16="http://schemas.microsoft.com/office/drawing/2014/main" id="{A4EBB1E8-7B5D-3C0B-1DCF-B1DEA79FBBAA}"/>
              </a:ext>
            </a:extLst>
          </p:cNvPr>
          <p:cNvSpPr>
            <a:spLocks noGrp="1"/>
          </p:cNvSpPr>
          <p:nvPr>
            <p:ph type="sldNum" sz="quarter" idx="12"/>
          </p:nvPr>
        </p:nvSpPr>
        <p:spPr/>
        <p:txBody>
          <a:bodyPr/>
          <a:lstStyle/>
          <a:p>
            <a:fld id="{49AE70B2-8BF9-45C0-BB95-33D1B9D3A854}" type="slidenum">
              <a:rPr lang="zh-CN" altLang="en-US" smtClean="0"/>
              <a:t>6</a:t>
            </a:fld>
            <a:endParaRPr lang="zh-CN" altLang="en-US"/>
          </a:p>
        </p:txBody>
      </p:sp>
      <p:sp>
        <p:nvSpPr>
          <p:cNvPr id="5" name="页脚占位符 4">
            <a:extLst>
              <a:ext uri="{FF2B5EF4-FFF2-40B4-BE49-F238E27FC236}">
                <a16:creationId xmlns:a16="http://schemas.microsoft.com/office/drawing/2014/main" id="{3EC69C8F-AF78-14EE-A2DD-68E1B3F31AC9}"/>
              </a:ext>
            </a:extLst>
          </p:cNvPr>
          <p:cNvSpPr>
            <a:spLocks noGrp="1"/>
          </p:cNvSpPr>
          <p:nvPr>
            <p:ph type="ftr" sz="quarter" idx="11"/>
          </p:nvPr>
        </p:nvSpPr>
        <p:spPr/>
        <p:txBody>
          <a:bodyPr/>
          <a:lstStyle/>
          <a:p>
            <a:endParaRPr lang="zh-CN" altLang="en-US"/>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dur="5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2" presetClass="entr" presetSubtype="4" dur="50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p:stCondLst>
                              <p:cond delay="0"/>
                            </p:stCondLst>
                            <p:childTnLst>
                              <p:par>
                                <p:cTn id="17" presetID="2" presetClass="entr" presetSubtype="4" dur="50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p:stCondLst>
                              <p:cond delay="0"/>
                            </p:stCondLst>
                            <p:childTnLst>
                              <p:par>
                                <p:cTn id="23" presetID="2" presetClass="entr" presetSubtype="4" dur="50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p:stCondLst>
                              <p:cond delay="0"/>
                            </p:stCondLst>
                            <p:childTnLst>
                              <p:par>
                                <p:cTn id="29" presetID="2" presetClass="entr" presetSubtype="4" dur="50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p:txBody>
          <a:bodyPr>
            <a:normAutofit fontScale="90000"/>
          </a:bodyPr>
          <a:lstStyle/>
          <a:p>
            <a:r>
              <a:rPr lang="zh-CN" altLang="en-US">
                <a:sym typeface="+mn-ea"/>
              </a:rPr>
              <a:t>备考准备：</a:t>
            </a:r>
            <a:r>
              <a:rPr lang="zh-CN" altLang="en-US">
                <a:solidFill>
                  <a:srgbClr val="FF0000"/>
                </a:solidFill>
                <a:sym typeface="+mn-ea"/>
              </a:rPr>
              <a:t>摆明态度，拿出状态，珍惜时间，立即行动</a:t>
            </a:r>
            <a:endParaRPr lang="zh-CN" altLang="en-US"/>
          </a:p>
        </p:txBody>
      </p:sp>
      <p:sp>
        <p:nvSpPr>
          <p:cNvPr id="3" name="内容占位符 2"/>
          <p:cNvSpPr>
            <a:spLocks noGrp="1"/>
          </p:cNvSpPr>
          <p:nvPr>
            <p:ph idx="1"/>
          </p:nvPr>
        </p:nvSpPr>
        <p:spPr/>
        <p:txBody>
          <a:bodyPr/>
          <a:lstStyle/>
          <a:p>
            <a:r>
              <a:rPr lang="zh-CN" altLang="en-US" sz="2400" b="1">
                <a:solidFill>
                  <a:srgbClr val="FF0000"/>
                </a:solidFill>
                <a:effectLst>
                  <a:outerShdw blurRad="38100" dist="38100" dir="2700000" algn="tl">
                    <a:srgbClr val="000000">
                      <a:alpha val="43137"/>
                    </a:srgbClr>
                  </a:outerShdw>
                </a:effectLst>
              </a:rPr>
              <a:t>第三：方法决定成功。</a:t>
            </a:r>
          </a:p>
          <a:p>
            <a:r>
              <a:rPr lang="zh-CN" altLang="en-US" sz="2400" b="1">
                <a:solidFill>
                  <a:srgbClr val="FF0000"/>
                </a:solidFill>
                <a:effectLst>
                  <a:outerShdw blurRad="38100" dist="38100" dir="2700000" algn="tl">
                    <a:srgbClr val="000000">
                      <a:alpha val="43137"/>
                    </a:srgbClr>
                  </a:outerShdw>
                </a:effectLst>
              </a:rPr>
              <a:t>科学有效的方法可以让我们的复习取得事半功倍的效果。</a:t>
            </a:r>
          </a:p>
          <a:p>
            <a:r>
              <a:rPr lang="zh-CN" altLang="en-US" sz="2400" b="1">
                <a:solidFill>
                  <a:srgbClr val="FF0000"/>
                </a:solidFill>
                <a:effectLst>
                  <a:outerShdw blurRad="38100" dist="38100" dir="2700000" algn="tl">
                    <a:srgbClr val="000000">
                      <a:alpha val="43137"/>
                    </a:srgbClr>
                  </a:outerShdw>
                </a:effectLst>
              </a:rPr>
              <a:t>古人云： 取法其上，仅得其中；取法其中，仅得其下。讲的就是做任何事情要有好的方法，在复习的过程中，</a:t>
            </a:r>
          </a:p>
          <a:p>
            <a:r>
              <a:rPr lang="zh-CN" altLang="en-US" sz="2400" b="1">
                <a:solidFill>
                  <a:srgbClr val="FF0000"/>
                </a:solidFill>
                <a:effectLst>
                  <a:outerShdw blurRad="38100" dist="38100" dir="2700000" algn="tl">
                    <a:srgbClr val="000000">
                      <a:alpha val="43137"/>
                    </a:srgbClr>
                  </a:outerShdw>
                </a:effectLst>
              </a:rPr>
              <a:t>一要重视基础知识，不犯概念性错误；</a:t>
            </a:r>
          </a:p>
          <a:p>
            <a:r>
              <a:rPr lang="zh-CN" altLang="en-US" sz="2400" b="1">
                <a:solidFill>
                  <a:srgbClr val="FF0000"/>
                </a:solidFill>
                <a:effectLst>
                  <a:outerShdw blurRad="38100" dist="38100" dir="2700000" algn="tl">
                    <a:srgbClr val="000000">
                      <a:alpha val="43137"/>
                    </a:srgbClr>
                  </a:outerShdw>
                </a:effectLst>
              </a:rPr>
              <a:t>二要重视纠错，不犯重复性错误；</a:t>
            </a:r>
          </a:p>
          <a:p>
            <a:r>
              <a:rPr lang="zh-CN" altLang="en-US" sz="2400" b="1">
                <a:solidFill>
                  <a:srgbClr val="FF0000"/>
                </a:solidFill>
                <a:effectLst>
                  <a:outerShdw blurRad="38100" dist="38100" dir="2700000" algn="tl">
                    <a:srgbClr val="000000">
                      <a:alpha val="43137"/>
                    </a:srgbClr>
                  </a:outerShdw>
                </a:effectLst>
              </a:rPr>
              <a:t>三要重视规范，不犯低级性错误。</a:t>
            </a:r>
          </a:p>
          <a:p>
            <a:r>
              <a:rPr lang="zh-CN" altLang="en-US" sz="2400" b="1">
                <a:solidFill>
                  <a:srgbClr val="FF0000"/>
                </a:solidFill>
                <a:effectLst>
                  <a:outerShdw blurRad="38100" dist="38100" dir="2700000" algn="tl">
                    <a:srgbClr val="000000">
                      <a:alpha val="43137"/>
                    </a:srgbClr>
                  </a:outerShdw>
                </a:effectLst>
              </a:rPr>
              <a:t>面对考试我们应临场不乱，切忌看错、审错、写错。</a:t>
            </a:r>
          </a:p>
        </p:txBody>
      </p:sp>
      <p:sp>
        <p:nvSpPr>
          <p:cNvPr id="4" name="灯片编号占位符 3">
            <a:extLst>
              <a:ext uri="{FF2B5EF4-FFF2-40B4-BE49-F238E27FC236}">
                <a16:creationId xmlns:a16="http://schemas.microsoft.com/office/drawing/2014/main" id="{C8C3645C-8C04-9199-5890-A50D5B7790E9}"/>
              </a:ext>
            </a:extLst>
          </p:cNvPr>
          <p:cNvSpPr>
            <a:spLocks noGrp="1"/>
          </p:cNvSpPr>
          <p:nvPr>
            <p:ph type="sldNum" sz="quarter" idx="12"/>
          </p:nvPr>
        </p:nvSpPr>
        <p:spPr/>
        <p:txBody>
          <a:bodyPr/>
          <a:lstStyle/>
          <a:p>
            <a:fld id="{49AE70B2-8BF9-45C0-BB95-33D1B9D3A854}" type="slidenum">
              <a:rPr lang="zh-CN" altLang="en-US" smtClean="0"/>
              <a:t>7</a:t>
            </a:fld>
            <a:endParaRPr lang="zh-CN" altLang="en-US"/>
          </a:p>
        </p:txBody>
      </p:sp>
      <p:sp>
        <p:nvSpPr>
          <p:cNvPr id="5" name="页脚占位符 4">
            <a:extLst>
              <a:ext uri="{FF2B5EF4-FFF2-40B4-BE49-F238E27FC236}">
                <a16:creationId xmlns:a16="http://schemas.microsoft.com/office/drawing/2014/main" id="{04598DC7-AEB8-2A2F-0E5F-14702EC1BA50}"/>
              </a:ext>
            </a:extLst>
          </p:cNvPr>
          <p:cNvSpPr>
            <a:spLocks noGrp="1"/>
          </p:cNvSpPr>
          <p:nvPr>
            <p:ph type="ftr" sz="quarter" idx="11"/>
          </p:nvPr>
        </p:nvSpPr>
        <p:spPr/>
        <p:txBody>
          <a:bodyPr/>
          <a:lstStyle/>
          <a:p>
            <a:endParaRPr lang="zh-CN" altLang="en-US"/>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dur="5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2" presetClass="entr" presetSubtype="4" dur="50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p:stCondLst>
                              <p:cond delay="0"/>
                            </p:stCondLst>
                            <p:childTnLst>
                              <p:par>
                                <p:cTn id="17" presetID="2" presetClass="entr" presetSubtype="4" dur="50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p:stCondLst>
                              <p:cond delay="0"/>
                            </p:stCondLst>
                            <p:childTnLst>
                              <p:par>
                                <p:cTn id="23" presetID="2" presetClass="entr" presetSubtype="4" dur="50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p:stCondLst>
                              <p:cond delay="0"/>
                            </p:stCondLst>
                            <p:childTnLst>
                              <p:par>
                                <p:cTn id="29" presetID="2" presetClass="entr" presetSubtype="4" dur="50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p:stCondLst>
                              <p:cond delay="0"/>
                            </p:stCondLst>
                            <p:childTnLst>
                              <p:par>
                                <p:cTn id="35" presetID="2" presetClass="entr" presetSubtype="4" dur="50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p:stCondLst>
                              <p:cond delay="0"/>
                            </p:stCondLst>
                            <p:childTnLst>
                              <p:par>
                                <p:cTn id="41" presetID="2" presetClass="entr" presetSubtype="4" dur="500"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文本框 1"/>
          <p:cNvSpPr txBox="1"/>
          <p:nvPr/>
        </p:nvSpPr>
        <p:spPr>
          <a:xfrm>
            <a:off x="4788535" y="1954530"/>
            <a:ext cx="289242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spcAft>
                <a:spcPct val="0"/>
              </a:spcAft>
            </a:pPr>
            <a:r>
              <a:rPr lang="en-US" altLang="zh-CN" sz="2000">
                <a:solidFill>
                  <a:schemeClr val="tx1"/>
                </a:solidFill>
                <a:cs typeface="+mn-ea"/>
                <a:sym typeface="+mn-lt"/>
              </a:rPr>
              <a:t>1</a:t>
            </a:r>
            <a:r>
              <a:rPr lang="zh-CN" altLang="en-US" sz="2000">
                <a:solidFill>
                  <a:schemeClr val="tx1"/>
                </a:solidFill>
                <a:cs typeface="+mn-ea"/>
                <a:sym typeface="+mn-lt"/>
              </a:rPr>
              <a:t>、让课本为自己加分：</a:t>
            </a:r>
          </a:p>
        </p:txBody>
      </p:sp>
      <p:sp>
        <p:nvSpPr>
          <p:cNvPr id="3" name="文本框 2"/>
          <p:cNvSpPr txBox="1"/>
          <p:nvPr/>
        </p:nvSpPr>
        <p:spPr>
          <a:xfrm>
            <a:off x="4740910" y="2446655"/>
            <a:ext cx="7011035" cy="12738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spcAft>
                <a:spcPct val="0"/>
              </a:spcAft>
            </a:pPr>
            <a:r>
              <a:rPr lang="zh-CN" altLang="en-US">
                <a:cs typeface="+mn-ea"/>
                <a:sym typeface="+mn-lt"/>
              </a:rPr>
              <a:t>这个时段能给自己加分的砝码就是回归课本,回归基础,把课本读薄。要对课本里的知识点一一加以回顾,加深对基本概念、基本方法的记忆,该背过的必须背过。</a:t>
            </a:r>
          </a:p>
        </p:txBody>
      </p:sp>
      <p:cxnSp>
        <p:nvCxnSpPr>
          <p:cNvPr id="11" name="直接连接符 10"/>
          <p:cNvCxnSpPr/>
          <p:nvPr/>
        </p:nvCxnSpPr>
        <p:spPr>
          <a:xfrm>
            <a:off x="4868545" y="2334895"/>
            <a:ext cx="6510020" cy="0"/>
          </a:xfrm>
          <a:prstGeom prst="line">
            <a:avLst/>
          </a:prstGeom>
          <a:ln>
            <a:solidFill>
              <a:srgbClr val="031A35"/>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4788535" y="4126230"/>
            <a:ext cx="35744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spcAft>
                <a:spcPct val="0"/>
              </a:spcAft>
            </a:pPr>
            <a:r>
              <a:rPr lang="en-US" altLang="zh-CN" sz="2000">
                <a:solidFill>
                  <a:schemeClr val="tx1"/>
                </a:solidFill>
                <a:cs typeface="+mn-ea"/>
                <a:sym typeface="+mn-lt"/>
              </a:rPr>
              <a:t>2</a:t>
            </a:r>
            <a:r>
              <a:rPr lang="zh-CN" altLang="en-US" sz="2000">
                <a:solidFill>
                  <a:schemeClr val="tx1"/>
                </a:solidFill>
                <a:cs typeface="+mn-ea"/>
                <a:sym typeface="+mn-lt"/>
              </a:rPr>
              <a:t>、利用笔记本为自己加分：</a:t>
            </a:r>
          </a:p>
        </p:txBody>
      </p:sp>
      <p:sp>
        <p:nvSpPr>
          <p:cNvPr id="13" name="文本框 12"/>
          <p:cNvSpPr txBox="1"/>
          <p:nvPr/>
        </p:nvSpPr>
        <p:spPr>
          <a:xfrm>
            <a:off x="4740910" y="4589780"/>
            <a:ext cx="7011035" cy="88081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spcAft>
                <a:spcPct val="0"/>
              </a:spcAft>
            </a:pPr>
            <a:r>
              <a:rPr lang="zh-CN" altLang="en-US">
                <a:cs typeface="+mn-ea"/>
                <a:sym typeface="+mn-lt"/>
              </a:rPr>
              <a:t>平时各科的笔记，一般都是学科中的精华。在最后的时间里，利用笔记本来进一步回顾知识、梳理知识，可以收到事半功倍的效果。</a:t>
            </a:r>
          </a:p>
        </p:txBody>
      </p:sp>
      <p:cxnSp>
        <p:nvCxnSpPr>
          <p:cNvPr id="14" name="直接连接符 13"/>
          <p:cNvCxnSpPr/>
          <p:nvPr/>
        </p:nvCxnSpPr>
        <p:spPr>
          <a:xfrm>
            <a:off x="4868545" y="4506595"/>
            <a:ext cx="6510020" cy="0"/>
          </a:xfrm>
          <a:prstGeom prst="line">
            <a:avLst/>
          </a:prstGeom>
          <a:ln>
            <a:solidFill>
              <a:srgbClr val="031A35"/>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nvSpPr>
        <p:spPr>
          <a:xfrm>
            <a:off x="1633039" y="650428"/>
            <a:ext cx="2959016" cy="4603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zh-CN" altLang="en-US" sz="2400">
                <a:latin typeface="黑体" panose="02010609060101010101" pitchFamily="49" charset="-122"/>
                <a:ea typeface="黑体" panose="02010609060101010101" pitchFamily="49" charset="-122"/>
                <a:cs typeface="+mn-ea"/>
                <a:sym typeface="+mn-lt"/>
              </a:rPr>
              <a:t>复习的方法</a:t>
            </a:r>
          </a:p>
        </p:txBody>
      </p:sp>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469632" y="354594"/>
            <a:ext cx="1057175" cy="1062461"/>
          </a:xfrm>
          <a:prstGeom prst="rect">
            <a:avLst/>
          </a:prstGeom>
        </p:spPr>
      </p:pic>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9632" y="2168497"/>
            <a:ext cx="3574415" cy="2876206"/>
          </a:xfrm>
          <a:prstGeom prst="rect">
            <a:avLst/>
          </a:prstGeom>
        </p:spPr>
      </p:pic>
      <p:sp>
        <p:nvSpPr>
          <p:cNvPr id="6" name="灯片编号占位符 5">
            <a:extLst>
              <a:ext uri="{FF2B5EF4-FFF2-40B4-BE49-F238E27FC236}">
                <a16:creationId xmlns:a16="http://schemas.microsoft.com/office/drawing/2014/main" id="{9BB15368-75F5-AED5-7923-5CA96BB09AD0}"/>
              </a:ext>
            </a:extLst>
          </p:cNvPr>
          <p:cNvSpPr>
            <a:spLocks noGrp="1"/>
          </p:cNvSpPr>
          <p:nvPr>
            <p:ph type="sldNum" sz="quarter" idx="12"/>
          </p:nvPr>
        </p:nvSpPr>
        <p:spPr/>
        <p:txBody>
          <a:bodyPr/>
          <a:lstStyle/>
          <a:p>
            <a:fld id="{49AE70B2-8BF9-45C0-BB95-33D1B9D3A854}" type="slidenum">
              <a:rPr lang="zh-CN" altLang="en-US" smtClean="0"/>
              <a:t>8</a:t>
            </a:fld>
            <a:endParaRPr lang="zh-CN" altLang="en-US"/>
          </a:p>
        </p:txBody>
      </p:sp>
      <p:sp>
        <p:nvSpPr>
          <p:cNvPr id="8" name="页脚占位符 7">
            <a:extLst>
              <a:ext uri="{FF2B5EF4-FFF2-40B4-BE49-F238E27FC236}">
                <a16:creationId xmlns:a16="http://schemas.microsoft.com/office/drawing/2014/main" id="{344267AF-844A-D8C1-7AFA-B9DDB3BADA28}"/>
              </a:ext>
            </a:extLst>
          </p:cNvPr>
          <p:cNvSpPr>
            <a:spLocks noGrp="1"/>
          </p:cNvSpPr>
          <p:nvPr>
            <p:ph type="ftr" sz="quarter" idx="11"/>
          </p:nvPr>
        </p:nvSpPr>
        <p:spPr/>
        <p:txBody>
          <a:bodyPr/>
          <a:lstStyle/>
          <a:p>
            <a:endParaRPr lang="zh-CN" altLang="en-US"/>
          </a:p>
        </p:txBody>
      </p:sp>
    </p:spTree>
    <p:custDataLst>
      <p:tags r:id="rId4"/>
    </p:custDataLst>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文本框 1"/>
          <p:cNvSpPr txBox="1"/>
          <p:nvPr/>
        </p:nvSpPr>
        <p:spPr>
          <a:xfrm>
            <a:off x="1106260" y="2068195"/>
            <a:ext cx="3759200"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spcAft>
                <a:spcPct val="0"/>
              </a:spcAft>
            </a:pPr>
            <a:r>
              <a:rPr lang="en-US" altLang="zh-CN" sz="2000">
                <a:cs typeface="+mn-ea"/>
                <a:sym typeface="+mn-lt"/>
              </a:rPr>
              <a:t>3</a:t>
            </a:r>
            <a:r>
              <a:rPr lang="zh-CN" altLang="en-US" sz="2000">
                <a:cs typeface="+mn-ea"/>
                <a:sym typeface="+mn-lt"/>
              </a:rPr>
              <a:t>、让错题本为自己加分</a:t>
            </a:r>
          </a:p>
        </p:txBody>
      </p:sp>
      <p:sp>
        <p:nvSpPr>
          <p:cNvPr id="4" name="文本框 3"/>
          <p:cNvSpPr txBox="1"/>
          <p:nvPr/>
        </p:nvSpPr>
        <p:spPr>
          <a:xfrm>
            <a:off x="1106260" y="2608580"/>
            <a:ext cx="6245860" cy="11977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spcAft>
                <a:spcPct val="0"/>
              </a:spcAft>
            </a:pPr>
            <a:r>
              <a:rPr lang="zh-CN" altLang="en-US">
                <a:cs typeface="+mn-ea"/>
                <a:sym typeface="+mn-lt"/>
              </a:rPr>
              <a:t>这个时段能给自己加分的砝码就是回归课本，回归基础，把课本读薄。要对课本里的知识点一一加以回顾，加深对基本概念、基本方法的记忆，该背过的必须背过。</a:t>
            </a:r>
          </a:p>
        </p:txBody>
      </p:sp>
      <p:cxnSp>
        <p:nvCxnSpPr>
          <p:cNvPr id="11" name="直接连接符 10"/>
          <p:cNvCxnSpPr/>
          <p:nvPr/>
        </p:nvCxnSpPr>
        <p:spPr>
          <a:xfrm>
            <a:off x="1106260" y="2476500"/>
            <a:ext cx="6012000" cy="0"/>
          </a:xfrm>
          <a:prstGeom prst="line">
            <a:avLst/>
          </a:prstGeom>
          <a:ln>
            <a:solidFill>
              <a:srgbClr val="031A35"/>
            </a:solidFill>
          </a:ln>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1106260" y="4116070"/>
            <a:ext cx="3759200"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spcAft>
                <a:spcPct val="0"/>
              </a:spcAft>
            </a:pPr>
            <a:r>
              <a:rPr lang="en-US" altLang="zh-CN" sz="2000">
                <a:cs typeface="+mn-ea"/>
                <a:sym typeface="+mn-lt"/>
              </a:rPr>
              <a:t>4</a:t>
            </a:r>
            <a:r>
              <a:rPr lang="zh-CN" altLang="en-US" sz="2000">
                <a:cs typeface="+mn-ea"/>
                <a:sym typeface="+mn-lt"/>
              </a:rPr>
              <a:t>、让常考易错点增分</a:t>
            </a:r>
          </a:p>
        </p:txBody>
      </p:sp>
      <p:cxnSp>
        <p:nvCxnSpPr>
          <p:cNvPr id="6" name="直接连接符 5"/>
          <p:cNvCxnSpPr/>
          <p:nvPr/>
        </p:nvCxnSpPr>
        <p:spPr>
          <a:xfrm>
            <a:off x="1106260" y="4524375"/>
            <a:ext cx="6012000" cy="0"/>
          </a:xfrm>
          <a:prstGeom prst="line">
            <a:avLst/>
          </a:prstGeom>
          <a:ln>
            <a:solidFill>
              <a:srgbClr val="031A35"/>
            </a:solidFill>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1106260" y="4664710"/>
            <a:ext cx="6244590" cy="11977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spcAft>
                <a:spcPct val="0"/>
              </a:spcAft>
            </a:pPr>
            <a:r>
              <a:rPr lang="zh-CN" altLang="en-US">
                <a:cs typeface="+mn-ea"/>
                <a:sym typeface="+mn-lt"/>
              </a:rPr>
              <a:t>把有分量的所有考试卷集中起来，找出“常考易错点”,进一步强化矫正，补好缺漏。凡应知应会的而又经常出错的点，要进一步打牢夯实，保证不再出错。</a:t>
            </a:r>
          </a:p>
        </p:txBody>
      </p:sp>
      <p:sp>
        <p:nvSpPr>
          <p:cNvPr id="8" name="文本框 7"/>
          <p:cNvSpPr txBox="1"/>
          <p:nvPr/>
        </p:nvSpPr>
        <p:spPr>
          <a:xfrm>
            <a:off x="1633039" y="650428"/>
            <a:ext cx="2959016" cy="4603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zh-CN" altLang="en-US" sz="2400">
                <a:latin typeface="黑体" panose="02010609060101010101" pitchFamily="49" charset="-122"/>
                <a:ea typeface="黑体" panose="02010609060101010101" pitchFamily="49" charset="-122"/>
                <a:cs typeface="+mn-ea"/>
                <a:sym typeface="+mn-lt"/>
              </a:rPr>
              <a:t>复习的方法</a:t>
            </a:r>
          </a:p>
        </p:txBody>
      </p:sp>
      <p:pic>
        <p:nvPicPr>
          <p:cNvPr id="9" name="图片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469632" y="354594"/>
            <a:ext cx="1057175" cy="1062461"/>
          </a:xfrm>
          <a:prstGeom prst="rect">
            <a:avLst/>
          </a:prstGeom>
        </p:spPr>
      </p:pic>
      <p:pic>
        <p:nvPicPr>
          <p:cNvPr id="12" name="图片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22679" y="2379508"/>
            <a:ext cx="3155552" cy="3473123"/>
          </a:xfrm>
          <a:prstGeom prst="rect">
            <a:avLst/>
          </a:prstGeom>
        </p:spPr>
      </p:pic>
      <p:pic>
        <p:nvPicPr>
          <p:cNvPr id="3" name="Picture 3"/>
          <p:cNvPicPr>
            <a:picLocks noChangeAspect="1"/>
          </p:cNvPicPr>
          <p:nvPr/>
        </p:nvPicPr>
        <p:blipFill>
          <a:blip r:embed="rId4"/>
          <a:stretch>
            <a:fillRect/>
          </a:stretch>
        </p:blipFill>
        <p:spPr>
          <a:xfrm flipH="1">
            <a:off x="10325100" y="11417300"/>
            <a:ext cx="0" cy="0"/>
          </a:xfrm>
          <a:prstGeom prst="rect">
            <a:avLst/>
          </a:prstGeom>
          <a:ln>
            <a:noFill/>
          </a:ln>
        </p:spPr>
      </p:pic>
      <p:pic>
        <p:nvPicPr>
          <p:cNvPr id="10" name="Picture 10"/>
          <p:cNvPicPr>
            <a:picLocks noChangeAspect="1"/>
          </p:cNvPicPr>
          <p:nvPr/>
        </p:nvPicPr>
        <p:blipFill>
          <a:blip r:embed="rId5"/>
          <a:stretch>
            <a:fillRect/>
          </a:stretch>
        </p:blipFill>
        <p:spPr>
          <a:xfrm flipH="1">
            <a:off x="11544300" y="12407900"/>
            <a:ext cx="0" cy="0"/>
          </a:xfrm>
          <a:prstGeom prst="rect">
            <a:avLst/>
          </a:prstGeom>
          <a:ln>
            <a:noFill/>
          </a:ln>
        </p:spPr>
      </p:pic>
      <p:sp>
        <p:nvSpPr>
          <p:cNvPr id="13" name="灯片编号占位符 12">
            <a:extLst>
              <a:ext uri="{FF2B5EF4-FFF2-40B4-BE49-F238E27FC236}">
                <a16:creationId xmlns:a16="http://schemas.microsoft.com/office/drawing/2014/main" id="{29120DB8-3AC9-2000-FB1D-3F8B4D23AA9C}"/>
              </a:ext>
            </a:extLst>
          </p:cNvPr>
          <p:cNvSpPr>
            <a:spLocks noGrp="1"/>
          </p:cNvSpPr>
          <p:nvPr>
            <p:ph type="sldNum" sz="quarter" idx="12"/>
          </p:nvPr>
        </p:nvSpPr>
        <p:spPr/>
        <p:txBody>
          <a:bodyPr/>
          <a:lstStyle/>
          <a:p>
            <a:fld id="{49AE70B2-8BF9-45C0-BB95-33D1B9D3A854}" type="slidenum">
              <a:rPr lang="zh-CN" altLang="en-US" smtClean="0"/>
              <a:t>9</a:t>
            </a:fld>
            <a:endParaRPr lang="zh-CN" altLang="en-US"/>
          </a:p>
        </p:txBody>
      </p:sp>
      <p:sp>
        <p:nvSpPr>
          <p:cNvPr id="14" name="页脚占位符 13">
            <a:extLst>
              <a:ext uri="{FF2B5EF4-FFF2-40B4-BE49-F238E27FC236}">
                <a16:creationId xmlns:a16="http://schemas.microsoft.com/office/drawing/2014/main" id="{3CCA3152-D6F4-013C-BB9E-DE88FB37E81C}"/>
              </a:ext>
            </a:extLst>
          </p:cNvPr>
          <p:cNvSpPr>
            <a:spLocks noGrp="1"/>
          </p:cNvSpPr>
          <p:nvPr>
            <p:ph type="ftr" sz="quarter" idx="11"/>
          </p:nvPr>
        </p:nvSpPr>
        <p:spPr/>
        <p:txBody>
          <a:bodyPr/>
          <a:lstStyle/>
          <a:p>
            <a:endParaRPr lang="zh-CN" altLang="en-US"/>
          </a:p>
        </p:txBody>
      </p:sp>
    </p:spTree>
    <p:custDataLst>
      <p:tags r:id="rId6"/>
    </p:custDataLst>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复习方法：组队复习，相互学习，形成备考氛围</a:t>
            </a:r>
          </a:p>
        </p:txBody>
      </p:sp>
      <p:sp>
        <p:nvSpPr>
          <p:cNvPr id="3" name="内容占位符 2"/>
          <p:cNvSpPr>
            <a:spLocks noGrp="1"/>
          </p:cNvSpPr>
          <p:nvPr>
            <p:ph idx="1"/>
          </p:nvPr>
        </p:nvSpPr>
        <p:spPr/>
        <p:txBody>
          <a:bodyPr>
            <a:noAutofit/>
          </a:bodyPr>
          <a:lstStyle/>
          <a:p>
            <a:r>
              <a:rPr lang="zh-CN" altLang="en-US" sz="2800" b="1">
                <a:solidFill>
                  <a:srgbClr val="FF0000"/>
                </a:solidFill>
                <a:effectLst>
                  <a:outerShdw blurRad="38100" dist="38100" dir="2700000" algn="tl">
                    <a:srgbClr val="000000">
                      <a:alpha val="43137"/>
                    </a:srgbClr>
                  </a:outerShdw>
                </a:effectLst>
              </a:rPr>
              <a:t>提倡同学间的互相讨论、互相解疑，以达到共同提高的目的。期末复习的立足点应是你们自己，复习效率、复习质量的高低，首先反映了一个同学自学能力、自理能力和自控能力的强弱。老师在安排复习时，其复习的进度，内容的深广度总是针对多数同学来制定的。往往由于受到课时的影响，其复习的节奏和祥略可能不对有些同学的“胃口”，“吃不了”和“吃不饱”的现象难免会有。这就需要每个同学根据自己的实际学习情况及早有个详尽的复习安排，进度如何?侧重点在那里?等等(这是一种很重要的能力)。也就是说，要主动地学习，要做学习的主人。</a:t>
            </a:r>
          </a:p>
        </p:txBody>
      </p:sp>
      <p:sp>
        <p:nvSpPr>
          <p:cNvPr id="4" name="灯片编号占位符 3">
            <a:extLst>
              <a:ext uri="{FF2B5EF4-FFF2-40B4-BE49-F238E27FC236}">
                <a16:creationId xmlns:a16="http://schemas.microsoft.com/office/drawing/2014/main" id="{C79DE1FF-AA52-5298-BC3F-46AD10312597}"/>
              </a:ext>
            </a:extLst>
          </p:cNvPr>
          <p:cNvSpPr>
            <a:spLocks noGrp="1"/>
          </p:cNvSpPr>
          <p:nvPr>
            <p:ph type="sldNum" sz="quarter" idx="12"/>
          </p:nvPr>
        </p:nvSpPr>
        <p:spPr/>
        <p:txBody>
          <a:bodyPr/>
          <a:lstStyle/>
          <a:p>
            <a:fld id="{49AE70B2-8BF9-45C0-BB95-33D1B9D3A854}" type="slidenum">
              <a:rPr lang="zh-CN" altLang="en-US" smtClean="0"/>
              <a:t>10</a:t>
            </a:fld>
            <a:endParaRPr lang="zh-CN" altLang="en-US"/>
          </a:p>
        </p:txBody>
      </p:sp>
      <p:sp>
        <p:nvSpPr>
          <p:cNvPr id="5" name="页脚占位符 4">
            <a:extLst>
              <a:ext uri="{FF2B5EF4-FFF2-40B4-BE49-F238E27FC236}">
                <a16:creationId xmlns:a16="http://schemas.microsoft.com/office/drawing/2014/main" id="{530E1CFA-074A-1F3F-0C3C-C4F5F2BFA6DB}"/>
              </a:ext>
            </a:extLst>
          </p:cNvPr>
          <p:cNvSpPr>
            <a:spLocks noGrp="1"/>
          </p:cNvSpPr>
          <p:nvPr>
            <p:ph type="ftr" sz="quarter" idx="11"/>
          </p:nvPr>
        </p:nvSpPr>
        <p:spPr/>
        <p:txBody>
          <a:bodyPr/>
          <a:lstStyle/>
          <a:p>
            <a:endParaRPr lang="zh-CN" altLang="en-US"/>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dur="5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sym typeface="+mn-ea"/>
              </a:rPr>
              <a:t>复习方法：</a:t>
            </a:r>
            <a:r>
              <a:rPr lang="zh-CN" altLang="en-US">
                <a:solidFill>
                  <a:schemeClr val="accent1"/>
                </a:solidFill>
                <a:effectLst>
                  <a:outerShdw blurRad="38100" dist="25400" dir="5400000" algn="ctr" rotWithShape="0">
                    <a:srgbClr val="6E747A">
                      <a:alpha val="43000"/>
                    </a:srgbClr>
                  </a:outerShdw>
                </a:effectLst>
                <a:sym typeface="+mn-ea"/>
              </a:rPr>
              <a:t>勇于提问，</a:t>
            </a:r>
            <a:r>
              <a:rPr lang="zh-CN" altLang="en-US">
                <a:solidFill>
                  <a:srgbClr val="FF0000"/>
                </a:solidFill>
                <a:effectLst>
                  <a:outerShdw blurRad="38100" dist="25400" dir="5400000" algn="ctr" rotWithShape="0">
                    <a:srgbClr val="6E747A">
                      <a:alpha val="43000"/>
                    </a:srgbClr>
                  </a:outerShdw>
                </a:effectLst>
                <a:sym typeface="+mn-ea"/>
              </a:rPr>
              <a:t>杜绝闭门造车</a:t>
            </a:r>
          </a:p>
        </p:txBody>
      </p:sp>
      <p:sp>
        <p:nvSpPr>
          <p:cNvPr id="3" name="内容占位符 2"/>
          <p:cNvSpPr>
            <a:spLocks noGrp="1"/>
          </p:cNvSpPr>
          <p:nvPr>
            <p:ph idx="1"/>
          </p:nvPr>
        </p:nvSpPr>
        <p:spPr>
          <a:xfrm>
            <a:off x="608330" y="1490345"/>
            <a:ext cx="6658610" cy="4759325"/>
          </a:xfrm>
        </p:spPr>
        <p:txBody>
          <a:bodyPr>
            <a:normAutofit fontScale="90000"/>
          </a:bodyPr>
          <a:lstStyle/>
          <a:p>
            <a:r>
              <a:rPr lang="zh-CN" altLang="en-US" sz="2800" b="1">
                <a:effectLst>
                  <a:outerShdw blurRad="38100" dist="38100" dir="2700000" algn="tl">
                    <a:srgbClr val="000000">
                      <a:alpha val="43137"/>
                    </a:srgbClr>
                  </a:outerShdw>
                </a:effectLst>
              </a:rPr>
              <a:t>课堂上勇于提问是尖子生渴望和追求知识的表现，他们知道高分是来自对知识的透彻理解和掌握。在学习的过程中，把没有弄懂的问题通过提问，通过爱问，达到深入研究，仔细体会的目的。所以在学生群体中间，好问的学生占有老师大量的资源，有一种得天独厚的优势，而不爱问的学生，就主动放弃了别人的帮助，让自己在困境中越陷越深。</a:t>
            </a:r>
          </a:p>
        </p:txBody>
      </p:sp>
      <p:pic>
        <p:nvPicPr>
          <p:cNvPr id="4" name="http://photo-static-api.fotomore.com/creative/vcg/400/new/VCG211285709350.jpg?uid=386&amp;timestamp=1687044992&amp;sign=f1ebd7f0a8daf40b18b1327dac90562c"/>
          <p:cNvPicPr>
            <a:picLocks noChangeAspect="1"/>
          </p:cNvPicPr>
          <p:nvPr/>
        </p:nvPicPr>
        <p:blipFill>
          <a:blip r:embed="rId2">
            <a:clrChange>
              <a:clrFrom>
                <a:srgbClr val="FFFFFF">
                  <a:alpha val="100000"/>
                </a:srgbClr>
              </a:clrFrom>
              <a:clrTo>
                <a:srgbClr val="FFFFFF">
                  <a:alpha val="100000"/>
                  <a:alpha val="0"/>
                </a:srgbClr>
              </a:clrTo>
            </a:clrChange>
          </a:blip>
          <a:stretch>
            <a:fillRect/>
          </a:stretch>
        </p:blipFill>
        <p:spPr>
          <a:xfrm>
            <a:off x="7266940" y="2118995"/>
            <a:ext cx="5047615" cy="3501390"/>
          </a:xfrm>
          <a:prstGeom prst="rect">
            <a:avLst/>
          </a:prstGeom>
        </p:spPr>
      </p:pic>
      <p:sp>
        <p:nvSpPr>
          <p:cNvPr id="5" name="灯片编号占位符 4">
            <a:extLst>
              <a:ext uri="{FF2B5EF4-FFF2-40B4-BE49-F238E27FC236}">
                <a16:creationId xmlns:a16="http://schemas.microsoft.com/office/drawing/2014/main" id="{D8CF6945-94EA-2DC1-A204-A716224E704C}"/>
              </a:ext>
            </a:extLst>
          </p:cNvPr>
          <p:cNvSpPr>
            <a:spLocks noGrp="1"/>
          </p:cNvSpPr>
          <p:nvPr>
            <p:ph type="sldNum" sz="quarter" idx="12"/>
          </p:nvPr>
        </p:nvSpPr>
        <p:spPr/>
        <p:txBody>
          <a:bodyPr/>
          <a:lstStyle/>
          <a:p>
            <a:fld id="{49AE70B2-8BF9-45C0-BB95-33D1B9D3A854}" type="slidenum">
              <a:rPr lang="zh-CN" altLang="en-US" smtClean="0"/>
              <a:t>11</a:t>
            </a:fld>
            <a:endParaRPr lang="zh-CN" altLang="en-US"/>
          </a:p>
        </p:txBody>
      </p:sp>
      <p:sp>
        <p:nvSpPr>
          <p:cNvPr id="6" name="页脚占位符 5">
            <a:extLst>
              <a:ext uri="{FF2B5EF4-FFF2-40B4-BE49-F238E27FC236}">
                <a16:creationId xmlns:a16="http://schemas.microsoft.com/office/drawing/2014/main" id="{22349485-CA3A-448D-469F-517B5F117E4B}"/>
              </a:ext>
            </a:extLst>
          </p:cNvPr>
          <p:cNvSpPr>
            <a:spLocks noGrp="1"/>
          </p:cNvSpPr>
          <p:nvPr>
            <p:ph type="ftr" sz="quarter" idx="11"/>
          </p:nvPr>
        </p:nvSpPr>
        <p:spPr/>
        <p:txBody>
          <a:bodyPr/>
          <a:lstStyle/>
          <a:p>
            <a:endParaRPr lang="zh-CN" altLang="en-US"/>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dur="5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dur="50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复习方法：勤于思考，预判考点</a:t>
            </a:r>
          </a:p>
        </p:txBody>
      </p:sp>
      <p:sp>
        <p:nvSpPr>
          <p:cNvPr id="3" name="内容占位符 2"/>
          <p:cNvSpPr>
            <a:spLocks noGrp="1"/>
          </p:cNvSpPr>
          <p:nvPr>
            <p:ph idx="1"/>
          </p:nvPr>
        </p:nvSpPr>
        <p:spPr>
          <a:xfrm>
            <a:off x="608330" y="1490345"/>
            <a:ext cx="7272020" cy="4759325"/>
          </a:xfrm>
        </p:spPr>
        <p:txBody>
          <a:bodyPr/>
          <a:lstStyle/>
          <a:p>
            <a:r>
              <a:rPr lang="zh-CN" altLang="en-US" sz="2400" b="1">
                <a:solidFill>
                  <a:srgbClr val="FF0000"/>
                </a:solidFill>
                <a:effectLst>
                  <a:outerShdw blurRad="38100" dist="38100" dir="2700000" algn="tl">
                    <a:srgbClr val="000000">
                      <a:alpha val="43137"/>
                    </a:srgbClr>
                  </a:outerShdw>
                </a:effectLst>
              </a:rPr>
              <a:t>这一条贯穿于听课、做作业、复习等各个阶段。</a:t>
            </a:r>
          </a:p>
          <a:p>
            <a:r>
              <a:rPr lang="zh-CN" altLang="en-US" sz="2400" b="1">
                <a:solidFill>
                  <a:srgbClr val="FF0000"/>
                </a:solidFill>
                <a:effectLst>
                  <a:outerShdw blurRad="38100" dist="38100" dir="2700000" algn="tl">
                    <a:srgbClr val="000000">
                      <a:alpha val="43137"/>
                    </a:srgbClr>
                  </a:outerShdw>
                </a:effectLst>
              </a:rPr>
              <a:t>比如:做完一道题后，要对答案，这里他们会有一个反思的过程，弄清这道题考的是什么，用了哪些方法，为什么用这样的方法，做到举一反三、触类旁通的效果。</a:t>
            </a:r>
          </a:p>
          <a:p>
            <a:r>
              <a:rPr lang="zh-CN" altLang="en-US" sz="2400" b="1">
                <a:solidFill>
                  <a:srgbClr val="FF0000"/>
                </a:solidFill>
                <a:effectLst>
                  <a:outerShdw blurRad="38100" dist="38100" dir="2700000" algn="tl">
                    <a:srgbClr val="000000">
                      <a:alpha val="43137"/>
                    </a:srgbClr>
                  </a:outerShdw>
                </a:effectLst>
              </a:rPr>
              <a:t>又如:学习时不仅将课本中各知识点记住，还通过思考抓住各知识点之间的内在联系，甚至注意到不同学科之间的渗透，以便形成清晰的知识网络</a:t>
            </a:r>
          </a:p>
        </p:txBody>
      </p:sp>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76925" y="2128318"/>
            <a:ext cx="2810500" cy="3798137"/>
          </a:xfrm>
          <a:prstGeom prst="rect">
            <a:avLst/>
          </a:prstGeom>
        </p:spPr>
      </p:pic>
      <p:sp>
        <p:nvSpPr>
          <p:cNvPr id="4" name="灯片编号占位符 3">
            <a:extLst>
              <a:ext uri="{FF2B5EF4-FFF2-40B4-BE49-F238E27FC236}">
                <a16:creationId xmlns:a16="http://schemas.microsoft.com/office/drawing/2014/main" id="{DD5D8617-DBA4-E1B8-A685-5D728E4431A6}"/>
              </a:ext>
            </a:extLst>
          </p:cNvPr>
          <p:cNvSpPr>
            <a:spLocks noGrp="1"/>
          </p:cNvSpPr>
          <p:nvPr>
            <p:ph type="sldNum" sz="quarter" idx="12"/>
          </p:nvPr>
        </p:nvSpPr>
        <p:spPr/>
        <p:txBody>
          <a:bodyPr/>
          <a:lstStyle/>
          <a:p>
            <a:fld id="{49AE70B2-8BF9-45C0-BB95-33D1B9D3A854}" type="slidenum">
              <a:rPr lang="zh-CN" altLang="en-US" smtClean="0"/>
              <a:t>12</a:t>
            </a:fld>
            <a:endParaRPr lang="zh-CN" altLang="en-US"/>
          </a:p>
        </p:txBody>
      </p:sp>
      <p:sp>
        <p:nvSpPr>
          <p:cNvPr id="5" name="页脚占位符 4">
            <a:extLst>
              <a:ext uri="{FF2B5EF4-FFF2-40B4-BE49-F238E27FC236}">
                <a16:creationId xmlns:a16="http://schemas.microsoft.com/office/drawing/2014/main" id="{BE01655C-A2AB-7558-1358-7B47B8DA832F}"/>
              </a:ext>
            </a:extLst>
          </p:cNvPr>
          <p:cNvSpPr>
            <a:spLocks noGrp="1"/>
          </p:cNvSpPr>
          <p:nvPr>
            <p:ph type="ftr" sz="quarter" idx="11"/>
          </p:nvPr>
        </p:nvSpPr>
        <p:spPr/>
        <p:txBody>
          <a:bodyPr/>
          <a:lstStyle/>
          <a:p>
            <a:endParaRPr lang="zh-CN" altLang="en-US"/>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dur="50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dur="500" fill="hold" grpId="0"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p:stCondLst>
                              <p:cond delay="0"/>
                            </p:stCondLst>
                            <p:childTnLst>
                              <p:par>
                                <p:cTn id="15" presetID="2" presetClass="entr" presetSubtype="4" dur="50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p:stCondLst>
                              <p:cond delay="0"/>
                            </p:stCondLst>
                            <p:childTnLst>
                              <p:par>
                                <p:cTn id="21" presetID="2" presetClass="entr" presetSubtype="4" dur="50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additive="base">
                                        <p:cTn id="2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复习方法：备考期间注意自我调整，不要焦虑</a:t>
            </a:r>
          </a:p>
        </p:txBody>
      </p:sp>
      <p:sp>
        <p:nvSpPr>
          <p:cNvPr id="3" name="内容占位符 2"/>
          <p:cNvSpPr>
            <a:spLocks noGrp="1"/>
          </p:cNvSpPr>
          <p:nvPr>
            <p:ph idx="1"/>
          </p:nvPr>
        </p:nvSpPr>
        <p:spPr>
          <a:xfrm>
            <a:off x="608330" y="1490345"/>
            <a:ext cx="8124190" cy="4759325"/>
          </a:xfrm>
        </p:spPr>
        <p:txBody>
          <a:bodyPr>
            <a:noAutofit/>
          </a:bodyPr>
          <a:lstStyle/>
          <a:p>
            <a:r>
              <a:rPr lang="zh-CN" altLang="en-US" sz="2000" b="1">
                <a:solidFill>
                  <a:schemeClr val="accent4">
                    <a:lumMod val="75000"/>
                  </a:schemeClr>
                </a:solidFill>
                <a:effectLst>
                  <a:outerShdw blurRad="38100" dist="25400" dir="5400000" algn="ctr" rotWithShape="0">
                    <a:srgbClr val="6E747A">
                      <a:alpha val="43000"/>
                    </a:srgbClr>
                  </a:outerShdw>
                </a:effectLst>
              </a:rPr>
              <a:t>自我调整，不回避问题，遇到问题能通过找老师或者同学或者自我反思进行自我调节，摒弃外界和自身的压力，自觉地放下思想包袱，化压力为动力，不管是课业繁重还是轻松顺利时，都保持一颗平常心。不断地对自己进行积极的心理暗示，在这样不断的积极心理暗示下，信心值就不断上升，通过努力，去想了、去做了，没有什么不可能的。</a:t>
            </a:r>
          </a:p>
          <a:p>
            <a:r>
              <a:rPr lang="zh-CN" altLang="en-US" sz="2000" b="1">
                <a:solidFill>
                  <a:srgbClr val="FF0000"/>
                </a:solidFill>
                <a:effectLst>
                  <a:outerShdw blurRad="38100" dist="38100" dir="2700000" algn="tl">
                    <a:srgbClr val="000000">
                      <a:alpha val="43137"/>
                    </a:srgbClr>
                  </a:outerShdw>
                </a:effectLst>
              </a:rPr>
              <a:t>一旦在学习中遇到了挫折，心情变得非常急躁时，就暂时停止学习，一个人静静地思索，进行心态的调整，不断地在告诫自己一一“宁可不打仗，绝不打乱仗”。</a:t>
            </a:r>
          </a:p>
          <a:p>
            <a:r>
              <a:rPr lang="zh-CN" altLang="en-US" sz="2000" b="1">
                <a:solidFill>
                  <a:schemeClr val="tx1"/>
                </a:solidFill>
                <a:effectLst>
                  <a:outerShdw blurRad="38100" dist="19050" dir="2700000" algn="tl" rotWithShape="0">
                    <a:schemeClr val="dk1">
                      <a:alpha val="40000"/>
                    </a:schemeClr>
                  </a:outerShdw>
                </a:effectLst>
              </a:rPr>
              <a:t>备考阶段与前期一样，每一天都努力学习，完成当天的学习任务，追求高效每一天，不把时间浪费在焦虑上。</a:t>
            </a:r>
          </a:p>
        </p:txBody>
      </p:sp>
      <p:pic>
        <p:nvPicPr>
          <p:cNvPr id="102" name="图片 101"/>
          <p:cNvPicPr/>
          <p:nvPr>
            <p:custDataLst>
              <p:tags r:id="rId3"/>
            </p:custDataLst>
          </p:nvPr>
        </p:nvPicPr>
        <p:blipFill>
          <a:blip r:embed="rId2"/>
          <a:stretch>
            <a:fillRect/>
          </a:stretch>
        </p:blipFill>
        <p:spPr>
          <a:xfrm>
            <a:off x="8930005" y="2506980"/>
            <a:ext cx="3121660" cy="2691765"/>
          </a:xfrm>
          <a:prstGeom prst="rect">
            <a:avLst/>
          </a:prstGeom>
          <a:noFill/>
          <a:ln w="9525">
            <a:noFill/>
          </a:ln>
        </p:spPr>
      </p:pic>
      <p:sp>
        <p:nvSpPr>
          <p:cNvPr id="4" name="灯片编号占位符 3">
            <a:extLst>
              <a:ext uri="{FF2B5EF4-FFF2-40B4-BE49-F238E27FC236}">
                <a16:creationId xmlns:a16="http://schemas.microsoft.com/office/drawing/2014/main" id="{58B6BC27-DB14-D235-FFC4-36CE00732123}"/>
              </a:ext>
            </a:extLst>
          </p:cNvPr>
          <p:cNvSpPr>
            <a:spLocks noGrp="1"/>
          </p:cNvSpPr>
          <p:nvPr>
            <p:ph type="sldNum" sz="quarter" idx="12"/>
          </p:nvPr>
        </p:nvSpPr>
        <p:spPr/>
        <p:txBody>
          <a:bodyPr/>
          <a:lstStyle/>
          <a:p>
            <a:fld id="{49AE70B2-8BF9-45C0-BB95-33D1B9D3A854}" type="slidenum">
              <a:rPr lang="zh-CN" altLang="en-US" smtClean="0"/>
              <a:t>13</a:t>
            </a:fld>
            <a:endParaRPr lang="zh-CN" altLang="en-US"/>
          </a:p>
        </p:txBody>
      </p:sp>
      <p:sp>
        <p:nvSpPr>
          <p:cNvPr id="5" name="页脚占位符 4">
            <a:extLst>
              <a:ext uri="{FF2B5EF4-FFF2-40B4-BE49-F238E27FC236}">
                <a16:creationId xmlns:a16="http://schemas.microsoft.com/office/drawing/2014/main" id="{0C032026-8548-2DEC-451D-21957F9D76A0}"/>
              </a:ext>
            </a:extLst>
          </p:cNvPr>
          <p:cNvSpPr>
            <a:spLocks noGrp="1"/>
          </p:cNvSpPr>
          <p:nvPr>
            <p:ph type="ftr" sz="quarter" idx="11"/>
          </p:nvPr>
        </p:nvSpPr>
        <p:spPr/>
        <p:txBody>
          <a:bodyPr/>
          <a:lstStyle/>
          <a:p>
            <a:endParaRPr lang="zh-CN" altLang="en-US"/>
          </a:p>
        </p:txBody>
      </p:sp>
    </p:spTree>
    <p:custDataLst>
      <p:tags r:id="rId4"/>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3" presetClass="entr" presetSubtype="10" dur="500" fill="hold" nodeType="withEffect">
                                  <p:stCondLst>
                                    <p:cond delay="0"/>
                                  </p:stCondLst>
                                  <p:childTnLst>
                                    <p:set>
                                      <p:cBhvr>
                                        <p:cTn id="6" dur="1" fill="hold">
                                          <p:stCondLst>
                                            <p:cond delay="0"/>
                                          </p:stCondLst>
                                        </p:cTn>
                                        <p:tgtEl>
                                          <p:spTgt spid="102"/>
                                        </p:tgtEl>
                                        <p:attrNameLst>
                                          <p:attrName>style.visibility</p:attrName>
                                        </p:attrNameLst>
                                      </p:cBhvr>
                                      <p:to>
                                        <p:strVal val="visible"/>
                                      </p:to>
                                    </p:set>
                                    <p:animEffect transition="in" filter="blinds(horizontal)">
                                      <p:cBhvr>
                                        <p:cTn id="7" dur="500"/>
                                        <p:tgtEl>
                                          <p:spTgt spid="102"/>
                                        </p:tgtEl>
                                      </p:cBhvr>
                                    </p:animEffect>
                                  </p:childTnLst>
                                </p:cTn>
                              </p:par>
                            </p:childTnLst>
                          </p:cTn>
                        </p:par>
                      </p:childTnLst>
                    </p:cTn>
                  </p:par>
                  <p:par>
                    <p:cTn id="8" fill="hold" nodeType="clickPar">
                      <p:stCondLst>
                        <p:cond delay="indefinite"/>
                        <p:cond evt="onBegin" delay="0">
                          <p:tn val="7"/>
                        </p:cond>
                      </p:stCondLst>
                      <p:childTnLst>
                        <p:par>
                          <p:cTn id="9" fill="hold">
                            <p:stCondLst>
                              <p:cond delay="0"/>
                            </p:stCondLst>
                            <p:childTnLst>
                              <p:par>
                                <p:cTn id="10" presetID="22" presetClass="entr" presetSubtype="4" dur="50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nodeType="clickPar">
                      <p:stCondLst>
                        <p:cond delay="indefinite"/>
                        <p:cond evt="onBegin" delay="0">
                          <p:tn val="12"/>
                        </p:cond>
                      </p:stCondLst>
                      <p:childTnLst>
                        <p:par>
                          <p:cTn id="14" fill="hold">
                            <p:stCondLst>
                              <p:cond delay="0"/>
                            </p:stCondLst>
                            <p:childTnLst>
                              <p:par>
                                <p:cTn id="15" presetID="22" presetClass="entr" presetSubtype="4" dur="50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down)">
                                      <p:cBhvr>
                                        <p:cTn id="17" dur="500"/>
                                        <p:tgtEl>
                                          <p:spTgt spid="3">
                                            <p:txEl>
                                              <p:pRg st="1" end="1"/>
                                            </p:txEl>
                                          </p:spTgt>
                                        </p:tgtEl>
                                      </p:cBhvr>
                                    </p:animEffect>
                                  </p:childTnLst>
                                </p:cTn>
                              </p:par>
                            </p:childTnLst>
                          </p:cTn>
                        </p:par>
                      </p:childTnLst>
                    </p:cTn>
                  </p:par>
                  <p:par>
                    <p:cTn id="18" fill="hold" nodeType="clickPar">
                      <p:stCondLst>
                        <p:cond delay="indefinite"/>
                        <p:cond evt="onBegin" delay="0">
                          <p:tn val="17"/>
                        </p:cond>
                      </p:stCondLst>
                      <p:childTnLst>
                        <p:par>
                          <p:cTn id="19" fill="hold">
                            <p:stCondLst>
                              <p:cond delay="0"/>
                            </p:stCondLst>
                            <p:childTnLst>
                              <p:par>
                                <p:cTn id="20" presetID="22" presetClass="entr" presetSubtype="4" dur="50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down)">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p:txBody>
          <a:bodyPr>
            <a:normAutofit/>
          </a:bodyPr>
          <a:lstStyle/>
          <a:p>
            <a:r>
              <a:rPr lang="zh-CN" altLang="en-US"/>
              <a:t>提高效率：试卷的整理，曾经错过的，才最珍贵</a:t>
            </a:r>
          </a:p>
        </p:txBody>
      </p:sp>
      <p:sp>
        <p:nvSpPr>
          <p:cNvPr id="3" name="内容占位符 2"/>
          <p:cNvSpPr>
            <a:spLocks noGrp="1"/>
          </p:cNvSpPr>
          <p:nvPr>
            <p:ph idx="1"/>
          </p:nvPr>
        </p:nvSpPr>
        <p:spPr/>
        <p:txBody>
          <a:bodyPr/>
          <a:lstStyle/>
          <a:p>
            <a:r>
              <a:rPr lang="zh-CN" altLang="en-US" sz="2400" b="1">
                <a:solidFill>
                  <a:schemeClr val="tx1">
                    <a:lumMod val="85000"/>
                    <a:lumOff val="15000"/>
                  </a:schemeClr>
                </a:solidFill>
                <a:effectLst>
                  <a:outerShdw blurRad="38100" dist="38100" dir="2700000" algn="tl">
                    <a:srgbClr val="000000">
                      <a:alpha val="43137"/>
                    </a:srgbClr>
                  </a:outerShdw>
                </a:effectLst>
              </a:rPr>
              <a:t>在学校里，各种考试肯定少不了: 周测验、单元测验、月测验、期中期末测验....</a:t>
            </a:r>
          </a:p>
          <a:p>
            <a:r>
              <a:rPr lang="zh-CN" altLang="en-US" sz="2400" b="1">
                <a:solidFill>
                  <a:schemeClr val="tx1">
                    <a:lumMod val="85000"/>
                    <a:lumOff val="15000"/>
                  </a:schemeClr>
                </a:solidFill>
                <a:effectLst>
                  <a:outerShdw blurRad="38100" dist="38100" dir="2700000" algn="tl">
                    <a:srgbClr val="000000">
                      <a:alpha val="43137"/>
                    </a:srgbClr>
                  </a:outerShdw>
                </a:effectLst>
              </a:rPr>
              <a:t>考试结束后，考卷可是不能随便丢的，因为这是很好的复习资料，可以把错题剪下来做成错题本，或者干脆把整张卷子收起来以后复习用</a:t>
            </a:r>
          </a:p>
          <a:p>
            <a:r>
              <a:rPr lang="zh-CN" altLang="en-US" sz="2400" b="1">
                <a:solidFill>
                  <a:schemeClr val="tx1">
                    <a:lumMod val="85000"/>
                    <a:lumOff val="15000"/>
                  </a:schemeClr>
                </a:solidFill>
                <a:effectLst>
                  <a:outerShdw blurRad="38100" dist="38100" dir="2700000" algn="tl">
                    <a:srgbClr val="000000">
                      <a:alpha val="43137"/>
                    </a:srgbClr>
                  </a:outerShdw>
                </a:effectLst>
              </a:rPr>
              <a:t>班里成绩不错的孩子，试卷总是收藏得很有条理，按顺序排好，再装到文件夹里。上课用到时，一下就能找到。</a:t>
            </a:r>
          </a:p>
          <a:p>
            <a:r>
              <a:rPr lang="zh-CN" altLang="en-US" sz="2400" b="1">
                <a:solidFill>
                  <a:schemeClr val="tx1">
                    <a:lumMod val="85000"/>
                    <a:lumOff val="15000"/>
                  </a:schemeClr>
                </a:solidFill>
                <a:effectLst>
                  <a:outerShdw blurRad="38100" dist="38100" dir="2700000" algn="tl">
                    <a:srgbClr val="000000">
                      <a:alpha val="43137"/>
                    </a:srgbClr>
                  </a:outerShdw>
                </a:effectLst>
              </a:rPr>
              <a:t>而成绩一般的孩子，对此很不在意，把试卷往课本里随便一夹完事。结果用到的时候根本不记得夹到哪里去了，一抖擞课本，掉出来一堆.....</a:t>
            </a:r>
          </a:p>
        </p:txBody>
      </p:sp>
      <p:sp>
        <p:nvSpPr>
          <p:cNvPr id="4" name="灯片编号占位符 3">
            <a:extLst>
              <a:ext uri="{FF2B5EF4-FFF2-40B4-BE49-F238E27FC236}">
                <a16:creationId xmlns:a16="http://schemas.microsoft.com/office/drawing/2014/main" id="{F9030B90-64B0-3235-1CD9-37ABACF75F02}"/>
              </a:ext>
            </a:extLst>
          </p:cNvPr>
          <p:cNvSpPr>
            <a:spLocks noGrp="1"/>
          </p:cNvSpPr>
          <p:nvPr>
            <p:ph type="sldNum" sz="quarter" idx="12"/>
          </p:nvPr>
        </p:nvSpPr>
        <p:spPr/>
        <p:txBody>
          <a:bodyPr/>
          <a:lstStyle/>
          <a:p>
            <a:fld id="{49AE70B2-8BF9-45C0-BB95-33D1B9D3A854}" type="slidenum">
              <a:rPr lang="zh-CN" altLang="en-US" smtClean="0"/>
              <a:t>14</a:t>
            </a:fld>
            <a:endParaRPr lang="zh-CN" altLang="en-US"/>
          </a:p>
        </p:txBody>
      </p:sp>
      <p:sp>
        <p:nvSpPr>
          <p:cNvPr id="5" name="页脚占位符 4">
            <a:extLst>
              <a:ext uri="{FF2B5EF4-FFF2-40B4-BE49-F238E27FC236}">
                <a16:creationId xmlns:a16="http://schemas.microsoft.com/office/drawing/2014/main" id="{04BF16D8-B142-AE0D-A847-28CE7925A9D9}"/>
              </a:ext>
            </a:extLst>
          </p:cNvPr>
          <p:cNvSpPr>
            <a:spLocks noGrp="1"/>
          </p:cNvSpPr>
          <p:nvPr>
            <p:ph type="ftr" sz="quarter" idx="11"/>
          </p:nvPr>
        </p:nvSpPr>
        <p:spPr/>
        <p:txBody>
          <a:bodyPr/>
          <a:lstStyle/>
          <a:p>
            <a:endParaRPr lang="zh-CN" altLang="en-US"/>
          </a:p>
        </p:txBody>
      </p:sp>
    </p:spTree>
    <p:custDataLst>
      <p:tags r:id="rId2"/>
    </p:custDataLst>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https://d.book118.com/685004004300011034</a:t>
            </a:r>
          </a:p>
        </p:txBody>
      </p:sp>
    </p:spTree>
  </p:cSld>
  <p:clrMapOvr>
    <a:masterClrMapping/>
  </p:clrMapOvr>
  <p:transition/>
  <p:timing/>
</p:sld>
</file>

<file path=ppt/tags/tag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2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2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2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3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3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3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3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3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3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3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3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3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3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4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4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4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4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4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4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4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4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4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4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5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5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5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7.xml><?xml version="1.0" encoding="utf-8"?>
<p:tagLst xmlns:p="http://schemas.openxmlformats.org/presentationml/2006/main">
  <p:tag name="KSO_WM_BEAUTIFY_FLAG" val="#wm#"/>
  <p:tag name="KSO_WM_TAG_VERSION" val="1.0"/>
  <p:tag name="KSO_WM_TEMPLATE_CATEGORY" val="custom"/>
  <p:tag name="KSO_WM_TEMPLATE_INDEX" val="20205176"/>
  <p:tag name="KSO_WM_UNIT_COMPATIBLE" val="0"/>
  <p:tag name="KSO_WM_UNIT_DIAGRAM_ISNUMVISUAL" val="0"/>
  <p:tag name="KSO_WM_UNIT_DIAGRAM_ISREFERUNIT" val="0"/>
  <p:tag name="KSO_WM_UNIT_HIGHLIGHT" val="0"/>
  <p:tag name="KSO_WM_UNIT_ID" val="_0**"/>
  <p:tag name="KSO_WM_UNIT_LAYERLEVEL" val="1"/>
</p:tagLst>
</file>

<file path=ppt/tags/tag58.xml><?xml version="1.0" encoding="utf-8"?>
<p:tagLst xmlns:p="http://schemas.openxmlformats.org/presentationml/2006/main">
  <p:tag name="KSO_WM_BEAUTIFY_FLAG" val="#wm#"/>
  <p:tag name="KSO_WM_TAG_VERSION" val="1.0"/>
  <p:tag name="KSO_WM_TEMPLATE_CATEGORY" val="custom"/>
  <p:tag name="KSO_WM_TEMPLATE_INDEX" val="20205176"/>
  <p:tag name="KSO_WM_UNIT_COMPATIBLE" val="0"/>
  <p:tag name="KSO_WM_UNIT_DIAGRAM_ISNUMVISUAL" val="0"/>
  <p:tag name="KSO_WM_UNIT_DIAGRAM_ISREFERUNIT" val="0"/>
  <p:tag name="KSO_WM_UNIT_HIGHLIGHT" val="0"/>
  <p:tag name="KSO_WM_UNIT_ID" val="_0**"/>
  <p:tag name="KSO_WM_UNIT_LAYERLEVEL" val="1"/>
</p:tagLst>
</file>

<file path=ppt/tags/tag5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6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6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62.xml><?xml version="1.0" encoding="utf-8"?>
<p:tagLst xmlns:p="http://schemas.openxmlformats.org/presentationml/2006/main">
  <p:tag name="KSO_WM_BEAUTIFY_FLAG" val="#wm#"/>
  <p:tag name="KSO_WM_TAG_VERSION" val="1.0"/>
  <p:tag name="KSO_WM_TEMPLATE_CATEGORY" val="custom"/>
  <p:tag name="KSO_WM_TEMPLATE_COLOR_TYPE" val="1"/>
  <p:tag name="KSO_WM_TEMPLATE_INDEX" val="20205176"/>
  <p:tag name="KSO_WM_TEMPLATE_MASTER_TYPE" val="0"/>
  <p:tag name="KSO_WM_TEMPLATE_SUBCATEGORY" val="19"/>
  <p:tag name="KSO_WM_TEMPLATE_THUMBS_INDEX" val="1、4、7、12、13、14、15、16、17、18、20、24、25、28、33、36、40、43、44"/>
  <p:tag name="KSO_WM_UNIT_SHOW_EDIT_AREA_INDICATION" val="1"/>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BEAUTIFY_FLAG" val="#wm#"/>
  <p:tag name="KSO_WM_TAG_VERSION" val="1.0"/>
  <p:tag name="KSO_WM_TEMPLATE_CATEGORY" val="custom"/>
  <p:tag name="KSO_WM_TEMPLATE_INDEX" val="20205176"/>
  <p:tag name="KSO_WM_UNIT_COMPATIBLE" val="0"/>
  <p:tag name="KSO_WM_UNIT_DIAGRAM_ISNUMVISUAL" val="0"/>
  <p:tag name="KSO_WM_UNIT_DIAGRAM_ISREFERUNIT" val="0"/>
  <p:tag name="KSO_WM_UNIT_HIGHLIGHT" val="0"/>
  <p:tag name="KSO_WM_UNIT_ID" val="custom20205176_1*a*1"/>
  <p:tag name="KSO_WM_UNIT_INDEX" val="1"/>
  <p:tag name="KSO_WM_UNIT_ISCONTENTSTITLE" val="0"/>
  <p:tag name="KSO_WM_UNIT_ISNUMDGMTITLE" val="0"/>
  <p:tag name="KSO_WM_UNIT_LAYERLEVEL" val="1"/>
  <p:tag name="KSO_WM_UNIT_NOCLEAR" val="0"/>
  <p:tag name="KSO_WM_UNIT_SHOW_EDIT_AREA_INDICATION" val="1"/>
  <p:tag name="KSO_WM_UNIT_TYPE" val="a"/>
  <p:tag name="KSO_WM_UNIT_VALUE" val="28"/>
</p:tagLst>
</file>

<file path=ppt/tags/tag65.xml><?xml version="1.0" encoding="utf-8"?>
<p:tagLst xmlns:p="http://schemas.openxmlformats.org/presentationml/2006/main">
  <p:tag name="KSO_WM_BEAUTIFY_FLAG" val="#wm#"/>
  <p:tag name="KSO_WM_TAG_VERSION" val="1.0"/>
  <p:tag name="KSO_WM_TEMPLATE_CATEGORY" val="custom"/>
  <p:tag name="KSO_WM_TEMPLATE_INDEX" val="20205176"/>
  <p:tag name="KSO_WM_UNIT_COMPATIBLE" val="0"/>
  <p:tag name="KSO_WM_UNIT_DIAGRAM_ISNUMVISUAL" val="0"/>
  <p:tag name="KSO_WM_UNIT_DIAGRAM_ISREFERUNIT" val="0"/>
  <p:tag name="KSO_WM_UNIT_HIGHLIGHT" val="0"/>
  <p:tag name="KSO_WM_UNIT_ID" val="custom20205176_1*b*1"/>
  <p:tag name="KSO_WM_UNIT_INDEX" val="1"/>
  <p:tag name="KSO_WM_UNIT_ISCONTENTSTITLE" val="0"/>
  <p:tag name="KSO_WM_UNIT_ISNUMDGMTITLE" val="0"/>
  <p:tag name="KSO_WM_UNIT_LAYERLEVEL" val="1"/>
  <p:tag name="KSO_WM_UNIT_NOCLEAR" val="0"/>
  <p:tag name="KSO_WM_UNIT_SHOW_EDIT_AREA_INDICATION" val="1"/>
  <p:tag name="KSO_WM_UNIT_TYPE" val="b"/>
  <p:tag name="KSO_WM_UNIT_VALUE" val="111"/>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wm#"/>
  <p:tag name="KSO_WM_SLIDE_ID" val="custom20205176_1"/>
  <p:tag name="KSO_WM_SLIDE_INDEX" val="1"/>
  <p:tag name="KSO_WM_SLIDE_ITEM_CNT" val="0"/>
  <p:tag name="KSO_WM_SLIDE_LAYOUT" val="a_b"/>
  <p:tag name="KSO_WM_SLIDE_LAYOUT_CNT" val="1_1"/>
  <p:tag name="KSO_WM_SLIDE_SUBTYPE" val="defaultBlank"/>
  <p:tag name="KSO_WM_SLIDE_TYPE" val="title"/>
  <p:tag name="KSO_WM_TAG_VERSION" val="1.0"/>
  <p:tag name="KSO_WM_TEMPLATE_CATEGORY" val="custom"/>
  <p:tag name="KSO_WM_TEMPLATE_COLOR_TYPE" val="1"/>
  <p:tag name="KSO_WM_TEMPLATE_INDEX" val="20205176"/>
  <p:tag name="KSO_WM_TEMPLATE_MASTER_TYPE" val="0"/>
  <p:tag name="KSO_WM_TEMPLATE_SUBCATEGORY" val="19"/>
  <p:tag name="KSO_WM_TEMPLATE_THUMBS_INDEX" val="1、4、7、12、13、14、15、16、17、18、20、24、25、28、33、36、40、43、44"/>
  <p:tag name="KSO_WM_UNIT_SHOW_EDIT_AREA_INDICATION" val="1"/>
</p:tagLst>
</file>

<file path=ppt/tags/tag69.xml><?xml version="1.0" encoding="utf-8"?>
<p:tagLst xmlns:p="http://schemas.openxmlformats.org/presentationml/2006/main">
  <p:tag name="KSO_WM_BEAUTIFY_FLAG" val="#wm#"/>
  <p:tag name="KSO_WM_TEMPLATE_CATEGORY" val="custom"/>
  <p:tag name="KSO_WM_TEMPLATE_INDEX" val="20205176"/>
</p:tagLst>
</file>

<file path=ppt/tags/tag70.xml><?xml version="1.0" encoding="utf-8"?>
<p:tagLst xmlns:p="http://schemas.openxmlformats.org/presentationml/2006/main">
  <p:tag name="KSO_WM_BEAUTIFY_FLAG" val="#wm#"/>
  <p:tag name="KSO_WM_TEMPLATE_CATEGORY" val="custom"/>
  <p:tag name="KSO_WM_TEMPLATE_INDEX" val="20205176"/>
</p:tagLst>
</file>

<file path=ppt/tags/tag71.xml><?xml version="1.0" encoding="utf-8"?>
<p:tagLst xmlns:p="http://schemas.openxmlformats.org/presentationml/2006/main">
  <p:tag name="KSO_WM_BEAUTIFY_FLAG" val=""/>
</p:tagLst>
</file>

<file path=ppt/tags/tag72.xml><?xml version="1.0" encoding="utf-8"?>
<p:tagLst xmlns:p="http://schemas.openxmlformats.org/presentationml/2006/main">
  <p:tag name="KSO_WM_BEAUTIFY_FLAG" val="#wm#"/>
  <p:tag name="KSO_WM_TEMPLATE_CATEGORY" val="custom"/>
  <p:tag name="KSO_WM_TEMPLATE_INDEX" val="20205176"/>
</p:tagLst>
</file>

<file path=ppt/tags/tag73.xml><?xml version="1.0" encoding="utf-8"?>
<p:tagLst xmlns:p="http://schemas.openxmlformats.org/presentationml/2006/main">
  <p:tag name="KSO_WM_BEAUTIFY_FLAG" val="#wm#"/>
  <p:tag name="KSO_WM_TEMPLATE_CATEGORY" val="custom"/>
  <p:tag name="KSO_WM_TEMPLATE_INDEX" val="20205176"/>
</p:tagLst>
</file>

<file path=ppt/tags/tag74.xml><?xml version="1.0" encoding="utf-8"?>
<p:tagLst xmlns:p="http://schemas.openxmlformats.org/presentationml/2006/main">
  <p:tag name="KSO_WM_BEAUTIFY_FLAG" val="#wm#"/>
  <p:tag name="KSO_WM_TEMPLATE_CATEGORY" val="custom"/>
  <p:tag name="KSO_WM_TEMPLATE_INDEX" val="20205176"/>
</p:tagLst>
</file>

<file path=ppt/tags/tag75.xml><?xml version="1.0" encoding="utf-8"?>
<p:tagLst xmlns:p="http://schemas.openxmlformats.org/presentationml/2006/main">
  <p:tag name="KSO_WM_BEAUTIFY_FLAG" val="#wm#"/>
  <p:tag name="KSO_WM_TEMPLATE_CATEGORY" val="custom"/>
  <p:tag name="KSO_WM_TEMPLATE_INDEX" val="20205176"/>
</p:tagLst>
</file>

<file path=ppt/tags/tag76.xml><?xml version="1.0" encoding="utf-8"?>
<p:tagLst xmlns:p="http://schemas.openxmlformats.org/presentationml/2006/main">
  <p:tag name="KSO_WM_BEAUTIFY_FLAG" val="#wm#"/>
  <p:tag name="KSO_WM_TEMPLATE_CATEGORY" val="custom"/>
  <p:tag name="KSO_WM_TEMPLATE_INDEX" val="20205081"/>
</p:tagLst>
</file>

<file path=ppt/tags/tag77.xml><?xml version="1.0" encoding="utf-8"?>
<p:tagLst xmlns:p="http://schemas.openxmlformats.org/presentationml/2006/main">
  <p:tag name="KSO_WM_BEAUTIFY_FLAG" val="#wm#"/>
  <p:tag name="KSO_WM_TEMPLATE_CATEGORY" val="custom"/>
  <p:tag name="KSO_WM_TEMPLATE_INDEX" val="20205081"/>
</p:tagLst>
</file>

<file path=ppt/tags/tag78.xml><?xml version="1.0" encoding="utf-8"?>
<p:tagLst xmlns:p="http://schemas.openxmlformats.org/presentationml/2006/main">
  <p:tag name="KSO_WM_BEAUTIFY_FLAG" val="#wm#"/>
  <p:tag name="KSO_WM_TEMPLATE_CATEGORY" val="custom"/>
  <p:tag name="KSO_WM_TEMPLATE_INDEX" val="20205081"/>
</p:tagLst>
</file>

<file path=ppt/tags/tag79.xml><?xml version="1.0" encoding="utf-8"?>
<p:tagLst xmlns:p="http://schemas.openxmlformats.org/presentationml/2006/main">
  <p:tag name="KSO_WM_BEAUTIFY_FLAG" val="#wm#"/>
  <p:tag name="KSO_WM_TEMPLATE_CATEGORY" val="custom"/>
  <p:tag name="KSO_WM_TEMPLATE_INDEX" val="20205081"/>
</p:tagLst>
</file>

<file path=ppt/tags/tag80.xml><?xml version="1.0" encoding="utf-8"?>
<p:tagLst xmlns:p="http://schemas.openxmlformats.org/presentationml/2006/main">
  <p:tag name="KSO_WM_BEAUTIFY_FLAG" val="#wm#"/>
  <p:tag name="KSO_WM_TEMPLATE_CATEGORY" val="custom"/>
  <p:tag name="KSO_WM_TEMPLATE_INDEX" val="20205081"/>
</p:tagLst>
</file>

<file path=ppt/tags/tag81.xml><?xml version="1.0" encoding="utf-8"?>
<p:tagLst xmlns:p="http://schemas.openxmlformats.org/presentationml/2006/main">
  <p:tag name="KSO_WM_BEAUTIFY_FLAG" val=""/>
</p:tagLst>
</file>

<file path=ppt/tags/tag82.xml><?xml version="1.0" encoding="utf-8"?>
<p:tagLst xmlns:p="http://schemas.openxmlformats.org/presentationml/2006/main">
  <p:tag name="KSO_WM_BEAUTIFY_FLAG" val="#wm#"/>
  <p:tag name="KSO_WM_TEMPLATE_CATEGORY" val="custom"/>
  <p:tag name="KSO_WM_TEMPLATE_INDEX" val="20205081"/>
</p:tagLst>
</file>

<file path=ppt/tags/tag83.xml><?xml version="1.0" encoding="utf-8"?>
<p:tagLst xmlns:p="http://schemas.openxmlformats.org/presentationml/2006/main">
  <p:tag name="KSO_WM_BEAUTIFY_FLAG" val="#wm#"/>
  <p:tag name="KSO_WM_TEMPLATE_CATEGORY" val="custom"/>
  <p:tag name="KSO_WM_TEMPLATE_INDEX" val="20205081"/>
</p:tagLst>
</file>

<file path=ppt/tags/tag84.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Arial"/>
      </a:majorFont>
      <a:minorFont>
        <a:latin typeface="Arial"/>
        <a:ea typeface="微软雅黑"/>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gs>
            <a:gs pos="100000">
              <a:schemeClr val="phClr">
                <a:lumMod val="85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72</Paragraphs>
  <Slides>15</Slides>
  <Notes>0</Notes>
  <TotalTime>1</TotalTime>
  <HiddenSlides>0</HiddenSlides>
  <MMClips>0</MMClips>
  <ScaleCrop>0</ScaleCrop>
  <HeadingPairs>
    <vt:vector baseType="variant" size="6">
      <vt:variant>
        <vt:lpstr>Fonts used</vt:lpstr>
      </vt:variant>
      <vt:variant>
        <vt:i4>5</vt:i4>
      </vt:variant>
      <vt:variant>
        <vt:lpstr>Theme</vt:lpstr>
      </vt:variant>
      <vt:variant>
        <vt:i4>1</vt:i4>
      </vt:variant>
      <vt:variant>
        <vt:lpstr>Slide Titles</vt:lpstr>
      </vt:variant>
      <vt:variant>
        <vt:i4>15</vt:i4>
      </vt:variant>
    </vt:vector>
  </HeadingPairs>
  <TitlesOfParts>
    <vt:vector baseType="lpstr" size="21">
      <vt:lpstr>Arial</vt:lpstr>
      <vt:lpstr>Calibri</vt:lpstr>
      <vt:lpstr>微软雅黑</vt:lpstr>
      <vt:lpstr>Wingdings</vt:lpstr>
      <vt:lpstr>黑体</vt:lpstr>
      <vt:lpstr>Office Theme</vt:lpstr>
      <vt:lpstr>高效复习，期末动员</vt:lpstr>
      <vt:lpstr>内容目录：</vt:lpstr>
      <vt:lpstr>前言：做好期末备考，迎接考试。</vt:lpstr>
      <vt:lpstr>成功不能复制，但是成功的经验有迹可循：</vt:lpstr>
      <vt:lpstr>备考准备：摆明态度，拿出状态，珍惜时间，立即行动</vt:lpstr>
      <vt:lpstr>备考准备：摆明态度，拿出状态，珍惜时间，立即行动</vt:lpstr>
      <vt:lpstr>备考准备：摆明态度，拿出状态，珍惜时间，立即行动</vt:lpstr>
      <vt:lpstr>PowerPoint Presentation</vt:lpstr>
      <vt:lpstr>PowerPoint Presentation</vt:lpstr>
      <vt:lpstr>复习方法：组队复习，相互学习，形成备考氛围</vt:lpstr>
      <vt:lpstr>复习方法：勇于提问，杜绝闭门造车</vt:lpstr>
      <vt:lpstr>复习方法：勤于思考，预判考点</vt:lpstr>
      <vt:lpstr>复习方法：备考期间注意自我调整，不要焦虑</vt:lpstr>
      <vt:lpstr>提高效率：试卷的整理，曾经错过的，才最珍贵</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2024-08-30T11:28:48.225</cp:lastPrinted>
  <dcterms:created xsi:type="dcterms:W3CDTF">2024-08-30T03:28:48Z</dcterms:created>
  <dcterms:modified xsi:type="dcterms:W3CDTF">2024-08-30T03:28:50Z</dcterms:modified>
</cp:coreProperties>
</file>