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0AE60C-70F3-4700-B7D5-690EAFF129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6F823D-41ED-410F-BDB1-866A780D6D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5FF3CB-B472-4615-AAC8-9C03752EA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726D5F-2AA3-49DE-9FA1-9EC5665750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A07B20-AE88-4861-A435-94AC5A0186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4A3131-C3BE-4E44-8397-97CC38D39F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15B348-8895-447F-A711-5C8043F294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B6D4EF-57DA-4BBF-90D6-4D0D7529FE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D28A10-1FE8-4A75-8713-9266BA55B5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65AA74-95B1-4CE7-9F7B-BFA39AD842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E4CE35-56A1-4333-A8B3-B123921064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01113212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《劳动法培训》ppt课件</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劳动合同与员工权益</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劳动争议处理与法律责任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企业合规与风险防范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劳动法的未来发展与趋势</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劳动法概述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劳动法的定义、特点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劳动法是调整劳动关系以及与劳动关系密切联系的其他关系的法律规范的总称。其特点包括保护劳动者权益、规范劳动关系、促进经济发展等。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250" r="182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劳动法的定义与特点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劳动法的基本原则</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劳动法的基本原则包括保护劳动者权益、促进就业、维护社会稳定等。这些原则是制定和实施劳动法的基础，也是解决劳动争议的重要依据。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劳动法的基本原则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劳动法的历史与发展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劳动法的发展经历了多个阶段，从最初的工厂立法到现代的全面劳动法律体系，其历史演变与经济发展、社会进步密切相关。未来，劳动法将继续完善，以适应新的社会经济形势和劳动者权益保护需求。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劳动法的历史与发展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劳动合同与员工权益</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532" r="2853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117" r="2811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在签订劳动合同时，双方应明确工作内容、工作地点、工资待遇、工作时间等基本条款，确保合同内容合法、公正、合理。</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劳动合同的签订</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当工作需要或其他原因需要变更劳动合同时，双方应协商一致，对合同内容进行书面变更，确保双方的权益得到保障。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劳动合同的变更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劳动合同的签订与变更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342" b="634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在劳动合同期限内，双方或一方可以提出解除劳动合同，但需提前通知对方，并按照合同约定或法律规定办理相关手续。</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劳动合同到期后，双方可以协商是否续签劳动合同，如不再续签，应按照合同约定或法律规定办理终止手续。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劳动合同的解除与终止</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劳动合同的终止</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劳动合同的解除</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企业应尊重员工的合法权益，保障员工的合法权益不受侵犯。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保障员工的合法权益</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企业应建立员工维权机制，为员工提供维权渠道，及时处理员工的投诉和纠纷。</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建立员工维权机制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员工权益的保护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工资与工时制度</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工资制度</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企业应建立合理的工资制度，确保员工的工资待遇公平、合理，符合法律法规的规定。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工时制度</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企业应建立科学的工时制度，合理安排员工的工作时间和休息休假，确保员工的工作生活平衡。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劳动争议处理与法律责任</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https://d.book118.com/685011132123011100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2024-09-08T05:39:35.714</cp:lastPrinted>
  <dcterms:created xsi:type="dcterms:W3CDTF">2024-09-07T21:39:35Z</dcterms:created>
  <dcterms:modified xsi:type="dcterms:W3CDTF">2024-09-07T21:39:37Z</dcterms:modified>
</cp:coreProperties>
</file>