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3D4C2-A443-4698-89D7-2D15EBB7F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E4E86-CE23-43FE-A4B3-A4E92097F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E93F1-A083-412A-B28F-DE1F4FF87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EE96D-7024-4644-BEFD-FBEBE9F1C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42188F-71F5-4C47-9315-3E7B727B5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3C7B36-179A-49A6-844A-2E0E58F71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3B956C-5B56-46F0-BB9D-C05D2E811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AFF4A-3622-4EFC-BFFA-E6D6DAD26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D07E9-3698-4075-BFC6-F6A3E5A90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7FABC-97F9-4255-8831-9F8418773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5764E-9E28-42CE-A9E9-31F1E1228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1231410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交警开展交通安全隐患排查工作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交通安全隐患类型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排查工作方法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工作成果与成效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工作展望与建议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223" b="32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396" b="33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保障道路交通安全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通过对交通安全隐患的排查，减少交通事故的发生，保障人民群众的生命财产安全。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提升交通管理水平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通过排查工作，发现交通管理中的不足和漏洞，提升交通管理的科学性和有效性。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交通安全是社会稳定的重要基石，通过排查工作，提高公众对交通安全的认知和重视，促进社会和谐稳定。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交通安全隐患排查工作是预防交通事故的重要手段，能够最大程度地减少交通事故对人民生命财产的威胁。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提高交通管理效率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通过对交通安全隐患的排查，能够发现交通管理中的问题和不足，为交通管理部门提供改进的方向和依据，提高交通管理的效率和质量。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促进社会经济发展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交通安全是社会经济发展的重要保障，通过交通安全隐患排查工作，能够提高道路交通的安全性和可靠性，为社会的经济发展提供有力支撑。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交通安全隐患类型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道路状况不良、设计不合理、维护不到位等都可能引发交通事故。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道路状况不良，如路面坑洼、破损或积水等，影响行车安全；道路设计不合理，如交叉路口设计不规范、弯道半径过小等，易造成车辆碰撞或失控；道路维护不到位，如路标不清、交通标线模糊等，导致驾驶人误判或操作不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道路安全隐患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车辆故障、超载、违规改装等都可能引发交通事故。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辆故障，如刹车失灵、转向器失灵、发动机故障等，可能导致车辆无法正常行驶或失去控制；车辆超载，会增加车辆的惯性，降低制动性能，易引发侧翻或失控等事故；违规改装，如加装高音喇叭、更改车灯等，影响车辆安全性能和行驶稳定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车辆安全隐患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4958" b="4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驾驶员疲劳驾驶、酒后驾驶、超速行驶等行为都可能引发交通事故。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驾驶员疲劳驾驶，会导致反应迟钝、判断失误，增加交通事故风险；酒后驾驶，会降低驾驶员的反应速度和判断力，极易发生交通事故；超速行驶，会缩短车辆的制动距离，增加侧翻和追尾的风险。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驾驶员安全隐患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交通管理不当、执法不严等都可能引发交通事故。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交通管理不当，如信号灯控制不合理、交通标志设置不规范等，可能导致交通混乱和事故；执法不严，如对违规行为处罚力度不够、执法程序不规范等，会降低法律的威慑力，增加交通事故的风险。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交通管理安全隐患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排查工作方法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https://d.book118.com/685012314102011100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2024-09-08T01:45:35.063</cp:lastPrinted>
  <dcterms:created xsi:type="dcterms:W3CDTF">2024-09-07T17:45:35Z</dcterms:created>
  <dcterms:modified xsi:type="dcterms:W3CDTF">2024-09-07T17:45:37Z</dcterms:modified>
</cp:coreProperties>
</file>