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8EC83-48EC-43B0-8272-85C28784C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62564-8443-44E1-844F-17F0556B7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B8FF6-8A1A-461A-BF22-7F38AD3F0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49351-E7B4-46B7-848E-EB56ED07A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05D5F5-8FF8-45F8-A9FF-57A8CA726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E95C5F-386F-47A7-9639-28929F4BF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B3B63C-B6E2-432E-A508-BCFCD0D2E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7CAAF2-9473-4E0D-AB9F-B81075DF4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0818F-36D2-464A-8BBD-746A3B8CB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12170-570A-4F0D-9B02-43B7030F1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F6D35-73DF-4458-85D3-559F354E0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02010014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放射性核素的合理使用与消耗控制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2024-01-13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放射性核素使用现状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放射性核素合理使用原则与策略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放射性核素消耗控制方法与措施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放射性核素使用安全与防护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放射性核素使用监管与政策建议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放射性核素应用广泛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放射性核素在医学、工业、科研等领域有着广泛应用，如放射治疗、核能发电、示踪技术等。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潜在风险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放射性核素具有放射性，不合理使用或管理不善可能对环境和人类健康造成潜在风险。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法规与标准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为确保放射性核素的安全使用，国际和国内均制定了相关法规和标准，对放射性核素的生产、使用、储存和处置进行严格监管。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放射性核素是指具有放射性的原子核，能自发地放出射线并转变为另一种原子核。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根据放射性核素的半衰期和射线类型，可将其分为α放射性核素、β放射性核素和γ放射性核素等。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放射性核素可通过天然存在或人工合成的方式获得，如铀、钍等天然放射性元素和通过核反应合成的放射性同位素。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978" r="2697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放射性核素定义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放射性核素分类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放射性核素来源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放射性核素概述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放射性核素使用现状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放射性核素在医学诊断和治疗中发挥着重要作用，如放射性同位素扫描、放射性治疗等。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医学领域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工业领域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科研领域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08" r="15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用于无损检测、材料分析、辐射加工等。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用于基础科学研究、放射化学、放射生物学等。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使用领域及需求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使用量及增长趋势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全球使用量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随着科技进步和社会发展，全球放射性核素的使用量呈上升趋势。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预计未来几年，随着新兴应用领域的不断拓展，放射性核素的使用量将继续保持增长。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8968" b="8968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放射性核素具有放射性，使用不当可能对人员和环境造成危害。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目前对放射性核素的使用和监管存在不足，需要加强相关法规和监管措施。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部分放射性核素资源稀缺，需要合理开发和利用。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安全问题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监管问题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资源问题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放射性核素合理使用原则与策略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在使用放射性核素时，必须严格遵守安全防护规定，采取必要的防护措施，确保工作人员和公众的安全。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废物最小化原则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尽量减少放射性废物的产生，对于不可避免的放射性废物，应采取安全、有效的方法进行处理和处置。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最小化使用原则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在满足科研、医疗等需求的前提下，尽量减少放射性核素的使用量，以降低对环境和人体的潜在危害。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优化实验设计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通过改进实验方法、提高实验效率等方式，减少放射性核素的使用量。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加强安全防护措施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在使用放射性核素时，应佩戴个人防护用品，确保工作场所的辐射安全，减少对环境和人体的影响。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合理选择放射性核素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根据实验或治疗需求，选择适当的放射性核素，避免使用不必要的或过量的放射性核素。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在放射性治疗和诊断中，医生应根据患者的病情和治疗方案，合理选择和使用放射性核素，确保治疗的有效性和安全性。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科研领域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科研人员在进行放射性实验时，应严格遵守实验室安全规定，优化实验设计，减少放射性核素的使用量，并确保废物的安全处理。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工业领域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在工业应用中，如放射性同位素电池等，应选择合适的放射性核素，并采取必要的安全措施，确保产品的质量和安全。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医疗领域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https://d.book118.com/685020100143011044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2024-09-06T21:37:41.517</cp:lastPrinted>
  <dcterms:created xsi:type="dcterms:W3CDTF">2024-09-06T13:37:41Z</dcterms:created>
  <dcterms:modified xsi:type="dcterms:W3CDTF">2024-09-06T13:37:43Z</dcterms:modified>
</cp:coreProperties>
</file>