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A7C7674-9755-4A2A-AB9D-041F6DAF83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C436765-575D-4BF0-B7C0-87B48ADA11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8B11D37-ECB5-44E9-9161-D460EB64D5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3D13800-710C-4CE3-B884-AE33DEE6B8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39DF568-139D-49B2-97E4-68ADCAC184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62052D-033E-4833-AC89-68771C88C89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5C3A2A2-C4A4-4238-BE63-6F663F40FB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B07E5A-2474-4E84-84B1-F065FCEDEFD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2D01FE-A6AA-4536-8169-A136506E00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E68AEF-7148-4051-BE33-6055DFD7B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ABE51F-10FC-46B9-B9A9-16E92B8294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85020141344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描述性分析实践</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描述性分析简介
 数据预处理
 数据清洗
 数据探索
 指标与度量
 数据可视化
 统计分析方法
 结论与建议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描述性分析简介</a:t>
            </a:r>
          </a:p>
        </p:txBody>
      </p:sp>
      <p:sp>
        <p:nvSpPr>
          <p:cNvPr id="3" name="Subtitle 2"/>
          <p:cNvSpPr>
            <a:spLocks noGrp="1"/>
          </p:cNvSpPr>
          <p:nvPr>
            <p:ph type="subTitle" idx="1"/>
          </p:nvPr>
        </p:nvSpPr>
        <p:spPr/>
        <p:txBody>
          <a:bodyPr/>
          <a:lstStyle/>
          <a:p>
            <a:r>
              <a:t>描述性分析实践</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描述性分析简介</a:t>
            </a:r>
          </a:p>
        </p:txBody>
      </p:sp>
      <p:sp>
        <p:nvSpPr>
          <p:cNvPr id="3" name="Text Placeholder 2"/>
          <p:cNvSpPr>
            <a:spLocks noGrp="1"/>
          </p:cNvSpPr>
          <p:nvPr>
            <p:ph type="body" idx="1"/>
          </p:nvPr>
        </p:nvSpPr>
        <p:spPr/>
        <p:txBody>
          <a:bodyPr/>
          <a:lstStyle/>
          <a:p>
            <a:r>
              <a:t>描述性分析简介</a:t>
            </a:r>
          </a:p>
        </p:txBody>
      </p:sp>
      <p:sp>
        <p:nvSpPr>
          <p:cNvPr id="4" name="Content Placeholder 3"/>
          <p:cNvSpPr>
            <a:spLocks noGrp="1"/>
          </p:cNvSpPr>
          <p:nvPr>
            <p:ph sz="half" idx="2"/>
          </p:nvPr>
        </p:nvSpPr>
        <p:spPr/>
        <p:txBody>
          <a:bodyPr/>
          <a:lstStyle/>
          <a:p>
            <a:r>
              <a:t>1.描述性分析的定义：描述性分析是对数据进行的一种统计分析方法，旨在描述数据集的整体特征和分布情况，从而帮助我们更好地理解数据。</a:t>
            </a:r>
          </a:p>
          <a:p>
            <a:r>
              <a:t>2.描述性分析的用途：描述性分析广泛应用于数据挖掘、市场分析、医学和生物学等领域。它可以帮助我们发现数据中的模式和趋势，为决策提供支持。</a:t>
            </a:r>
          </a:p>
          <a:p>
            <a:r>
              <a:t>3.描述性分析的方法：描述性分析的方法包括求和、平均数、中位数、方差、标准差等统计指标的计算，以及图表等可视化手段的应用。</a:t>
            </a:r>
          </a:p>
          <a:p>
            <a:r>
              <a:t>4.描述性分析的步骤：描述性分析通常包括数据清洗、数据整理、数据变换、数据汇总和制表绘图等步骤。</a:t>
            </a:r>
          </a:p>
          <a:p>
            <a:r>
              <a:t>5.描述性分析的局限性：描述性分析存在一些局限性，例如它只能描述数据的整体特征和分布情况，不能用于预测或因果推断。</a:t>
            </a:r>
          </a:p>
          <a:p>
            <a:r>
              <a:t>6.描述性分析与其它分析方法的比较：描述性分析与推论性分析和预测性分析等其它分析方法相比，具有不同的特点和用途。推论性分析侧重于根据样本数据推断总体特征，预测性分析则侧重于利用历史数据预测未来趋势。</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描述性分析简介</a:t>
            </a:r>
          </a:p>
        </p:txBody>
      </p:sp>
      <p:sp>
        <p:nvSpPr>
          <p:cNvPr id="3" name="Text Placeholder 2"/>
          <p:cNvSpPr>
            <a:spLocks noGrp="1"/>
          </p:cNvSpPr>
          <p:nvPr>
            <p:ph type="body" idx="1"/>
          </p:nvPr>
        </p:nvSpPr>
        <p:spPr/>
        <p:txBody>
          <a:bodyPr/>
          <a:lstStyle/>
          <a:p>
            <a:r>
              <a:t>描述性分析在实践中的应用</a:t>
            </a:r>
          </a:p>
        </p:txBody>
      </p:sp>
      <p:sp>
        <p:nvSpPr>
          <p:cNvPr id="4" name="Content Placeholder 3"/>
          <p:cNvSpPr>
            <a:spLocks noGrp="1"/>
          </p:cNvSpPr>
          <p:nvPr>
            <p:ph sz="half" idx="2"/>
          </p:nvPr>
        </p:nvSpPr>
        <p:spPr/>
        <p:txBody>
          <a:bodyPr/>
          <a:lstStyle/>
          <a:p>
            <a:r>
              <a:t>1.描述性分析在商业领域的应用：描述性分析在商业领域被广泛应用于市场分析、销售预测和客户细分等领域。通过对市场和销售数据的描述性分析，企业可以更好地了解市场需求和趋势，制定更加精准的营销策略。</a:t>
            </a:r>
          </a:p>
          <a:p>
            <a:r>
              <a:t>2.描述性分析在医学领域的应用：描述性分析在医学领域被广泛应用于疾病诊断和治疗方案的制定。通过对病历数据的描述性分析，医生可以更好地了解病人的病情和分布情况，为病人提供更加个性化的治疗方案。</a:t>
            </a:r>
          </a:p>
          <a:p>
            <a:r>
              <a:t>3.描述性分析在环境科学领域的应用：描述性分析在环境科学领域被广泛应用于空气质量、水质和生态等方面的监测和分析。通过对环境数据的描述性分析，科学家可以更好地了解环境问题的分布和趋势，为政策制定提供科学依据。</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a:t>
            </a:r>
          </a:p>
        </p:txBody>
      </p:sp>
      <p:sp>
        <p:nvSpPr>
          <p:cNvPr id="3" name="Subtitle 2"/>
          <p:cNvSpPr>
            <a:spLocks noGrp="1"/>
          </p:cNvSpPr>
          <p:nvPr>
            <p:ph type="subTitle" idx="1"/>
          </p:nvPr>
        </p:nvSpPr>
        <p:spPr/>
        <p:txBody>
          <a:bodyPr/>
          <a:lstStyle/>
          <a:p>
            <a:r>
              <a:t>描述性分析实践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a:t>
            </a:r>
          </a:p>
        </p:txBody>
      </p:sp>
      <p:sp>
        <p:nvSpPr>
          <p:cNvPr id="3" name="Text Placeholder 2"/>
          <p:cNvSpPr>
            <a:spLocks noGrp="1"/>
          </p:cNvSpPr>
          <p:nvPr>
            <p:ph type="body" idx="1"/>
          </p:nvPr>
        </p:nvSpPr>
        <p:spPr/>
        <p:txBody>
          <a:bodyPr/>
          <a:lstStyle/>
          <a:p>
            <a:r>
              <a:t>数据预处理的概念与重要性</a:t>
            </a:r>
          </a:p>
        </p:txBody>
      </p:sp>
      <p:sp>
        <p:nvSpPr>
          <p:cNvPr id="4" name="Content Placeholder 3"/>
          <p:cNvSpPr>
            <a:spLocks noGrp="1"/>
          </p:cNvSpPr>
          <p:nvPr>
            <p:ph sz="half" idx="2"/>
          </p:nvPr>
        </p:nvSpPr>
        <p:spPr/>
        <p:txBody>
          <a:bodyPr/>
          <a:lstStyle/>
          <a:p>
            <a:r>
              <a:t>1.数据预处理是数据分析过程中的重要阶段，其目的是优化数据质量，提高分析的准确性和效率。</a:t>
            </a:r>
          </a:p>
          <a:p>
            <a:r>
              <a:t>2.数据预处理可以包括数据清理、数据转换、数据缩放和数据合并等多个方面，这些步骤对于后续的数据分析和挖掘至关重要。</a:t>
            </a:r>
          </a:p>
          <a:p/>
        </p:txBody>
      </p:sp>
      <p:sp>
        <p:nvSpPr>
          <p:cNvPr id="5" name="Text Placeholder 4"/>
          <p:cNvSpPr>
            <a:spLocks noGrp="1"/>
          </p:cNvSpPr>
          <p:nvPr>
            <p:ph type="body" idx="3"/>
          </p:nvPr>
        </p:nvSpPr>
        <p:spPr/>
        <p:txBody>
          <a:bodyPr/>
          <a:lstStyle/>
          <a:p>
            <a:r>
              <a:t>数据清理</a:t>
            </a:r>
          </a:p>
        </p:txBody>
      </p:sp>
      <p:sp>
        <p:nvSpPr>
          <p:cNvPr id="6" name="Content Placeholder 5"/>
          <p:cNvSpPr>
            <a:spLocks noGrp="1"/>
          </p:cNvSpPr>
          <p:nvPr>
            <p:ph sz="half" idx="4"/>
          </p:nvPr>
        </p:nvSpPr>
        <p:spPr/>
        <p:txBody>
          <a:bodyPr/>
          <a:lstStyle/>
          <a:p>
            <a:r>
              <a:t>1.数据清理是数据预处理的重要环节之一，其目的是去除无效、错误或重复的数据，提高数据的质量和可靠性。</a:t>
            </a:r>
          </a:p>
          <a:p>
            <a:r>
              <a:t>2.数据清理可以通过数据筛选、数据填充、数据删除等方式实现，这些方法能够有效地改善数据的整体质量。</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a:t>
            </a:r>
          </a:p>
        </p:txBody>
      </p:sp>
      <p:sp>
        <p:nvSpPr>
          <p:cNvPr id="3" name="Text Placeholder 2"/>
          <p:cNvSpPr>
            <a:spLocks noGrp="1"/>
          </p:cNvSpPr>
          <p:nvPr>
            <p:ph type="body" idx="1"/>
          </p:nvPr>
        </p:nvSpPr>
        <p:spPr/>
        <p:txBody>
          <a:bodyPr/>
          <a:lstStyle/>
          <a:p>
            <a:r>
              <a:t>数据转换</a:t>
            </a:r>
          </a:p>
        </p:txBody>
      </p:sp>
      <p:sp>
        <p:nvSpPr>
          <p:cNvPr id="4" name="Content Placeholder 3"/>
          <p:cNvSpPr>
            <a:spLocks noGrp="1"/>
          </p:cNvSpPr>
          <p:nvPr>
            <p:ph sz="half" idx="2"/>
          </p:nvPr>
        </p:nvSpPr>
        <p:spPr/>
        <p:txBody>
          <a:bodyPr/>
          <a:lstStyle/>
          <a:p>
            <a:r>
              <a:t>1.数据转换是将原始数据转换成更适合进行分析的形式，其转换方式可以包括标准化、归一化、取对数等。</a:t>
            </a:r>
          </a:p>
          <a:p>
            <a:r>
              <a:t>2.数据转换能够将不同类型的数据统一到一个标准范围内，使得数据分析更加便捷和准确。</a:t>
            </a:r>
          </a:p>
          <a:p/>
        </p:txBody>
      </p:sp>
      <p:sp>
        <p:nvSpPr>
          <p:cNvPr id="5" name="Text Placeholder 4"/>
          <p:cNvSpPr>
            <a:spLocks noGrp="1"/>
          </p:cNvSpPr>
          <p:nvPr>
            <p:ph type="body" idx="3"/>
          </p:nvPr>
        </p:nvSpPr>
        <p:spPr/>
        <p:txBody>
          <a:bodyPr/>
          <a:lstStyle/>
          <a:p>
            <a:r>
              <a:t>数据缩放</a:t>
            </a:r>
          </a:p>
        </p:txBody>
      </p:sp>
      <p:sp>
        <p:nvSpPr>
          <p:cNvPr id="6" name="Content Placeholder 5"/>
          <p:cNvSpPr>
            <a:spLocks noGrp="1"/>
          </p:cNvSpPr>
          <p:nvPr>
            <p:ph sz="half" idx="4"/>
          </p:nvPr>
        </p:nvSpPr>
        <p:spPr/>
        <p:txBody>
          <a:bodyPr/>
          <a:lstStyle/>
          <a:p>
            <a:r>
              <a:t>1.数据缩放是指将数据进行比例缩放，使得不同尺度的数据能够统一到一个标准范围内。</a:t>
            </a:r>
          </a:p>
          <a:p>
            <a:r>
              <a:t>2.数据缩放的方法包括最小-最大缩放、标准化等，这些方法能够将不同尺度的数据转换成一个标准化的范围，方便后续的分析和比较。</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数据预处理</a:t>
            </a:r>
          </a:p>
        </p:txBody>
      </p:sp>
      <p:sp>
        <p:nvSpPr>
          <p:cNvPr id="3" name="Text Placeholder 2"/>
          <p:cNvSpPr>
            <a:spLocks noGrp="1"/>
          </p:cNvSpPr>
          <p:nvPr>
            <p:ph type="body" idx="1"/>
          </p:nvPr>
        </p:nvSpPr>
        <p:spPr/>
        <p:txBody>
          <a:bodyPr/>
          <a:lstStyle/>
          <a:p>
            <a:r>
              <a:t>数据合并</a:t>
            </a:r>
          </a:p>
        </p:txBody>
      </p:sp>
      <p:sp>
        <p:nvSpPr>
          <p:cNvPr id="4" name="Content Placeholder 3"/>
          <p:cNvSpPr>
            <a:spLocks noGrp="1"/>
          </p:cNvSpPr>
          <p:nvPr>
            <p:ph sz="half" idx="2"/>
          </p:nvPr>
        </p:nvSpPr>
        <p:spPr/>
        <p:txBody>
          <a:bodyPr/>
          <a:lstStyle/>
          <a:p>
            <a:r>
              <a:t>1.数据合并是指将多个数据源的数据进行整合和合并，形成一个完整的数据集，便于后续的数据分析和挖掘。</a:t>
            </a:r>
          </a:p>
          <a:p>
            <a:r>
              <a:t>2.数据合并的方法包括直接合并、联接合并等，这些方法能够将不同数据源的数据有效地整合在一起，提高数据分析的效率和准确性。</a:t>
            </a:r>
          </a:p>
          <a:p/>
        </p:txBody>
      </p:sp>
      <p:sp>
        <p:nvSpPr>
          <p:cNvPr id="5" name="Text Placeholder 4"/>
          <p:cNvSpPr>
            <a:spLocks noGrp="1"/>
          </p:cNvSpPr>
          <p:nvPr>
            <p:ph type="body" idx="3"/>
          </p:nvPr>
        </p:nvSpPr>
        <p:spPr/>
        <p:txBody>
          <a:bodyPr/>
          <a:lstStyle/>
          <a:p>
            <a:r>
              <a:t>数据预处理的前沿技术和发展趋势</a:t>
            </a:r>
          </a:p>
        </p:txBody>
      </p:sp>
      <p:sp>
        <p:nvSpPr>
          <p:cNvPr id="6" name="Content Placeholder 5"/>
          <p:cNvSpPr>
            <a:spLocks noGrp="1"/>
          </p:cNvSpPr>
          <p:nvPr>
            <p:ph sz="half" idx="4"/>
          </p:nvPr>
        </p:nvSpPr>
        <p:spPr/>
        <p:txBody>
          <a:bodyPr/>
          <a:lstStyle/>
          <a:p>
            <a:r>
              <a:t>1.随着大数据时代的到来，数据预处理的技术也在不断发展，目前已经出现了多种自动化、智能化的数据处理技术，如深度学习、自然语言处理等。</a:t>
            </a:r>
          </a:p>
          <a:p>
            <a:r>
              <a:t>2.未来，数据预处理的技术将会更加成熟和普及化，同时也会不断涌现出新的技术和方法，为数据分析领域带来更多的创新和发展。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数据清洗</a:t>
            </a:r>
          </a:p>
        </p:txBody>
      </p:sp>
      <p:sp>
        <p:nvSpPr>
          <p:cNvPr id="3" name="Subtitle 2"/>
          <p:cNvSpPr>
            <a:spLocks noGrp="1"/>
          </p:cNvSpPr>
          <p:nvPr>
            <p:ph type="subTitle" idx="1"/>
          </p:nvPr>
        </p:nvSpPr>
        <p:spPr/>
        <p:txBody>
          <a:bodyPr/>
          <a:lstStyle/>
          <a:p>
            <a:r>
              <a:t>描述性分析实践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数据清洗</a:t>
            </a:r>
          </a:p>
        </p:txBody>
      </p:sp>
      <p:sp>
        <p:nvSpPr>
          <p:cNvPr id="3" name="Text Placeholder 2"/>
          <p:cNvSpPr>
            <a:spLocks noGrp="1"/>
          </p:cNvSpPr>
          <p:nvPr>
            <p:ph type="body" idx="1"/>
          </p:nvPr>
        </p:nvSpPr>
        <p:spPr/>
        <p:txBody>
          <a:bodyPr/>
          <a:lstStyle/>
          <a:p>
            <a:r>
              <a:t>数据清洗的定义和重要性</a:t>
            </a:r>
          </a:p>
        </p:txBody>
      </p:sp>
      <p:sp>
        <p:nvSpPr>
          <p:cNvPr id="4" name="Content Placeholder 3"/>
          <p:cNvSpPr>
            <a:spLocks noGrp="1"/>
          </p:cNvSpPr>
          <p:nvPr>
            <p:ph sz="half" idx="2"/>
          </p:nvPr>
        </p:nvSpPr>
        <p:spPr/>
        <p:txBody>
          <a:bodyPr/>
          <a:lstStyle/>
          <a:p>
            <a:r>
              <a:t>1.数据清洗是对数据进行预处理、整理、修正、完善等操作，以提高数据质量、准确性和一致性。</a:t>
            </a:r>
          </a:p>
          <a:p>
            <a:r>
              <a:t>2.数据清洗是数据分析、数据挖掘等应用领域中至关重要的一环，只有经过清洗后的数据才能被用于后续的分析和处理。</a:t>
            </a:r>
          </a:p>
          <a:p/>
        </p:txBody>
      </p:sp>
      <p:sp>
        <p:nvSpPr>
          <p:cNvPr id="5" name="Text Placeholder 4"/>
          <p:cNvSpPr>
            <a:spLocks noGrp="1"/>
          </p:cNvSpPr>
          <p:nvPr>
            <p:ph type="body" idx="3"/>
          </p:nvPr>
        </p:nvSpPr>
        <p:spPr/>
        <p:txBody>
          <a:bodyPr/>
          <a:lstStyle/>
          <a:p>
            <a:r>
              <a:t>数据清洗的方法</a:t>
            </a:r>
          </a:p>
        </p:txBody>
      </p:sp>
      <p:sp>
        <p:nvSpPr>
          <p:cNvPr id="6" name="Content Placeholder 5"/>
          <p:cNvSpPr>
            <a:spLocks noGrp="1"/>
          </p:cNvSpPr>
          <p:nvPr>
            <p:ph sz="half" idx="4"/>
          </p:nvPr>
        </p:nvSpPr>
        <p:spPr/>
        <p:txBody>
          <a:bodyPr/>
          <a:lstStyle/>
          <a:p>
            <a:r>
              <a:t>1.数据筛选：去除无关、无效、异常数据，提高数据质量。</a:t>
            </a:r>
          </a:p>
          <a:p>
            <a:r>
              <a:t>2.数据转换：将数据转换成易于分析的格式，如标准化、归一化等。</a:t>
            </a:r>
          </a:p>
          <a:p>
            <a:r>
              <a:t>3.数据映射：将不同数据源的数据进行映射，以便于整合和分析。4.数据填充：对缺失数据进行填充，以便于数据分析。5.数据删除：删除重复、无效的数据，提高数据准确性。</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数据清洗</a:t>
            </a:r>
          </a:p>
        </p:txBody>
      </p:sp>
      <p:sp>
        <p:nvSpPr>
          <p:cNvPr id="3" name="Text Placeholder 2"/>
          <p:cNvSpPr>
            <a:spLocks noGrp="1"/>
          </p:cNvSpPr>
          <p:nvPr>
            <p:ph type="body" idx="1"/>
          </p:nvPr>
        </p:nvSpPr>
        <p:spPr/>
        <p:txBody>
          <a:bodyPr/>
          <a:lstStyle/>
          <a:p>
            <a:r>
              <a:t>数据清洗的流程</a:t>
            </a:r>
          </a:p>
        </p:txBody>
      </p:sp>
      <p:sp>
        <p:nvSpPr>
          <p:cNvPr id="4" name="Content Placeholder 3"/>
          <p:cNvSpPr>
            <a:spLocks noGrp="1"/>
          </p:cNvSpPr>
          <p:nvPr>
            <p:ph sz="half" idx="2"/>
          </p:nvPr>
        </p:nvSpPr>
        <p:spPr/>
        <p:txBody>
          <a:bodyPr/>
          <a:lstStyle/>
          <a:p>
            <a:r>
              <a:t>1.数据收集：收集所有需要清洗的数据。</a:t>
            </a:r>
          </a:p>
          <a:p>
            <a:r>
              <a:t>2.数据预处理：对数据进行初步的整理和筛选。</a:t>
            </a:r>
          </a:p>
          <a:p>
            <a:r>
              <a:t>3.数据清洗：根据方法进行数据清洗。4.数据验证：验证清洗后的数据是否符合要求。5.数据存储：将清洗后的数据存储起来以备后续使用。</a:t>
            </a:r>
          </a:p>
          <a:p/>
        </p:txBody>
      </p:sp>
      <p:sp>
        <p:nvSpPr>
          <p:cNvPr id="5" name="Text Placeholder 4"/>
          <p:cNvSpPr>
            <a:spLocks noGrp="1"/>
          </p:cNvSpPr>
          <p:nvPr>
            <p:ph type="body" idx="3"/>
          </p:nvPr>
        </p:nvSpPr>
        <p:spPr/>
        <p:txBody>
          <a:bodyPr/>
          <a:lstStyle/>
          <a:p>
            <a:r>
              <a:t>数据清洗的实践案例</a:t>
            </a:r>
          </a:p>
        </p:txBody>
      </p:sp>
      <p:sp>
        <p:nvSpPr>
          <p:cNvPr id="6" name="Content Placeholder 5"/>
          <p:cNvSpPr>
            <a:spLocks noGrp="1"/>
          </p:cNvSpPr>
          <p:nvPr>
            <p:ph sz="half" idx="4"/>
          </p:nvPr>
        </p:nvSpPr>
        <p:spPr/>
        <p:txBody>
          <a:bodyPr/>
          <a:lstStyle/>
          <a:p>
            <a:r>
              <a:t>1.以某电商网站的用户评价数据为例，通过数据清洗技术，去除无关、无效的评价数据，提高数据质量。</a:t>
            </a:r>
          </a:p>
          <a:p>
            <a:r>
              <a:t>2.以某公司的客户信息为例，通过数据清洗技术，去除重复、无效的客户信息，提高数据准确性。</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数据清洗</a:t>
            </a:r>
          </a:p>
        </p:txBody>
      </p:sp>
      <p:sp>
        <p:nvSpPr>
          <p:cNvPr id="3" name="Text Placeholder 2"/>
          <p:cNvSpPr>
            <a:spLocks noGrp="1"/>
          </p:cNvSpPr>
          <p:nvPr>
            <p:ph type="body" idx="1"/>
          </p:nvPr>
        </p:nvSpPr>
        <p:spPr/>
        <p:txBody>
          <a:bodyPr/>
          <a:lstStyle/>
          <a:p>
            <a:r>
              <a:t>数据清洗的未来趋势和挑战</a:t>
            </a:r>
          </a:p>
        </p:txBody>
      </p:sp>
      <p:sp>
        <p:nvSpPr>
          <p:cNvPr id="4" name="Content Placeholder 3"/>
          <p:cNvSpPr>
            <a:spLocks noGrp="1"/>
          </p:cNvSpPr>
          <p:nvPr>
            <p:ph sz="half" idx="2"/>
          </p:nvPr>
        </p:nvSpPr>
        <p:spPr/>
        <p:txBody>
          <a:bodyPr/>
          <a:lstStyle/>
          <a:p>
            <a:r>
              <a:t>1.随着大数据时代的到来，数据清洗的任务变得更加重要和复杂，需要更加先进的技术和方法来支持。</a:t>
            </a:r>
          </a:p>
          <a:p>
            <a:r>
              <a:t>2.当前的数据清洗技术还存在一些挑战，如难以处理大规模、高维度的数据，难以处理复杂的数据类型等，需要进一步研究和改进。</a:t>
            </a:r>
          </a:p>
          <a:p/>
        </p:txBody>
      </p:sp>
      <p:sp>
        <p:nvSpPr>
          <p:cNvPr id="5" name="Text Placeholder 4"/>
          <p:cNvSpPr>
            <a:spLocks noGrp="1"/>
          </p:cNvSpPr>
          <p:nvPr>
            <p:ph type="body" idx="3"/>
          </p:nvPr>
        </p:nvSpPr>
        <p:spPr/>
        <p:txBody>
          <a:bodyPr/>
          <a:lstStyle/>
          <a:p>
            <a:r>
              <a:t>总结与展望</a:t>
            </a:r>
          </a:p>
        </p:txBody>
      </p:sp>
      <p:sp>
        <p:nvSpPr>
          <p:cNvPr id="6" name="Content Placeholder 5"/>
          <p:cNvSpPr>
            <a:spLocks noGrp="1"/>
          </p:cNvSpPr>
          <p:nvPr>
            <p:ph sz="half" idx="4"/>
          </p:nvPr>
        </p:nvSpPr>
        <p:spPr/>
        <p:txBody>
          <a:bodyPr/>
          <a:lstStyle/>
          <a:p>
            <a:r>
              <a:t>1.数据清洗是数据处理和分析过程中至关重要的一环，只有经过清洗后的数据才能被用于后续的分析和处理。</a:t>
            </a:r>
          </a:p>
          <a:p>
            <a:r>
              <a:t>2.当前的数据清洗技术已经相对成熟，但仍然存在一些挑战和问题需要解决。</a:t>
            </a:r>
          </a:p>
          <a:p>
            <a:r>
              <a:t>3.未来的数据清洗技术将更加注重大规模、高维度的数据处理，以及复杂数据类型的处理。4.未来的数据清洗技术将更加注重智能化和自动化，以提高数据处理效率和质量。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数据探索</a:t>
            </a:r>
          </a:p>
        </p:txBody>
      </p:sp>
      <p:sp>
        <p:nvSpPr>
          <p:cNvPr id="3" name="Subtitle 2"/>
          <p:cNvSpPr>
            <a:spLocks noGrp="1"/>
          </p:cNvSpPr>
          <p:nvPr>
            <p:ph type="subTitle" idx="1"/>
          </p:nvPr>
        </p:nvSpPr>
        <p:spPr/>
        <p:txBody>
          <a:bodyPr/>
          <a:lstStyle/>
          <a:p>
            <a:r>
              <a:t>描述性分析实践</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数据探索</a:t>
            </a:r>
          </a:p>
        </p:txBody>
      </p:sp>
      <p:sp>
        <p:nvSpPr>
          <p:cNvPr id="3" name="Text Placeholder 2"/>
          <p:cNvSpPr>
            <a:spLocks noGrp="1"/>
          </p:cNvSpPr>
          <p:nvPr>
            <p:ph type="body" idx="1"/>
          </p:nvPr>
        </p:nvSpPr>
        <p:spPr/>
        <p:txBody>
          <a:bodyPr/>
          <a:lstStyle/>
          <a:p>
            <a:r>
              <a:t>数据探索的重要性</a:t>
            </a:r>
          </a:p>
        </p:txBody>
      </p:sp>
      <p:sp>
        <p:nvSpPr>
          <p:cNvPr id="4" name="Content Placeholder 3"/>
          <p:cNvSpPr>
            <a:spLocks noGrp="1"/>
          </p:cNvSpPr>
          <p:nvPr>
            <p:ph sz="half" idx="2"/>
          </p:nvPr>
        </p:nvSpPr>
        <p:spPr/>
        <p:txBody>
          <a:bodyPr/>
          <a:lstStyle/>
          <a:p>
            <a:r>
              <a:t>1.数据探索是数据分析的基石，通过数据探索可以发现数据的内在规律和结构，揭示数据的潜在价值和意义。</a:t>
            </a:r>
          </a:p>
          <a:p>
            <a:r>
              <a:t>2.数据探索包括对数据的描述性分析和可视化分析，通过数据探索可以为后续的数据分析和数据挖掘提供有力的支持和指导。</a:t>
            </a:r>
          </a:p>
          <a:p/>
        </p:txBody>
      </p:sp>
      <p:sp>
        <p:nvSpPr>
          <p:cNvPr id="5" name="Text Placeholder 4"/>
          <p:cNvSpPr>
            <a:spLocks noGrp="1"/>
          </p:cNvSpPr>
          <p:nvPr>
            <p:ph type="body" idx="3"/>
          </p:nvPr>
        </p:nvSpPr>
        <p:spPr/>
        <p:txBody>
          <a:bodyPr/>
          <a:lstStyle/>
          <a:p>
            <a:r>
              <a:t>数据探索的方法</a:t>
            </a:r>
          </a:p>
        </p:txBody>
      </p:sp>
      <p:sp>
        <p:nvSpPr>
          <p:cNvPr id="6" name="Content Placeholder 5"/>
          <p:cNvSpPr>
            <a:spLocks noGrp="1"/>
          </p:cNvSpPr>
          <p:nvPr>
            <p:ph sz="half" idx="4"/>
          </p:nvPr>
        </p:nvSpPr>
        <p:spPr/>
        <p:txBody>
          <a:bodyPr/>
          <a:lstStyle/>
          <a:p>
            <a:r>
              <a:t>1.数据探索的方法包括数据清洗、数据预处理、数据可视化等，这些方法可以帮助我们更好地理解和处理数据。</a:t>
            </a:r>
          </a:p>
          <a:p>
            <a:r>
              <a:t>2.数据探索还涉及到统计学、机器学习等领域的相关技术，如聚类分析、关联规则挖掘等，这些技术可以进一步深化数据探索的成果。</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https://d.book118.com/685020141344011113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 描述性分析简介</vt:lpstr>
      <vt:lpstr> 描述性分析简介</vt:lpstr>
      <vt:lpstr> 描述性分析简介</vt:lpstr>
      <vt:lpstr> 数据预处理</vt:lpstr>
      <vt:lpstr> 数据预处理</vt:lpstr>
      <vt:lpstr> 数据预处理</vt:lpstr>
      <vt:lpstr> 数据预处理</vt:lpstr>
      <vt:lpstr> 数据清洗</vt:lpstr>
      <vt:lpstr> 数据清洗</vt:lpstr>
      <vt:lpstr> 数据清洗</vt:lpstr>
      <vt:lpstr> 数据清洗</vt:lpstr>
      <vt:lpstr> 数据探索</vt:lpstr>
      <vt:lpstr> 数据探索</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2024-09-20T21:10:39.796</cp:lastPrinted>
  <dcterms:created xsi:type="dcterms:W3CDTF">2024-09-20T13:10:39Z</dcterms:created>
  <dcterms:modified xsi:type="dcterms:W3CDTF">2024-09-20T13:10:41Z</dcterms:modified>
</cp:coreProperties>
</file>