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A46F0-662D-4DD9-9696-6E688D141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8A63A-51D6-4284-B7CB-7EB5E9A33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98C81-2FF9-47CA-9ED3-9E11E7F7F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77F5D-3516-4DF7-8EA2-648321D62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81CE2E-05D9-46E1-B309-CDE7BE72F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D3C4BB-832B-404B-8077-0972D9A7E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232766-BB3B-4DCB-9C10-4ED3F792F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2CC4B-B123-4B8F-80DF-CEF6B40BA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31DFF-5132-421D-905F-A197574F6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3C465-BE4C-4DF1-BA3A-81B7B8745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E9F3E-52D8-4390-944B-E0137F47D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20243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我的学习方法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记忆与复习策略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阅读与笔记方法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思考与提问方式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自我评估与调整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9" b="16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随着社会的快速发展和知识的不断更新，学习已经成为每个人终身的任务。为了更好地适应这个时代，我们需要掌握有效的学习方法。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本文旨在分享我的学习方法，帮助读者了解如何高效地学习和掌握知识，提高学习效率和质量。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掌握有效的学习方法可以帮助我们更快地学习和掌握知识，减少无效的学习时间，提高学习效率。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加深理解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通过运用科学的学习方法，我们可以更深入地理解知识，把握其内在联系和规律，从而更好地应用于实际。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培养自主学习能力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良好的学习方法有助于培养我们的自主学习能力，使我们能够在没有外部指导的情况下，独立地获取新知识、新技能。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当我们掌握了有效的学习方法，能够快速地学习和进步时，我们的自信心也会得到增强，从而更加积极地面对学习挑战。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时间管理与计划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明确学习目标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设定清晰、具体的学习目标，以便有针对性地制定计划。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分解任务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将学习任务分解为可执行的小块，有助于更好地管理时间和提高效率。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设定优先级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根据任务的重要性和紧急程度，为任务设定优先级，确保先完成重要且紧急的任务。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制定合理的学习计划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采用番茄工作法，将工作时间划分为多个25分钟的工作周期，每个周期后休息5分钟，以提高专注力和效率。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番茄工作法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尽量一次只处理一个任务，避免同时处理多个任务导致效率降低。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避免多任务处理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充分利用日常生活中的碎片时间，如等待、排队等，进行阅读、思考或复习。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利用碎片时间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高效的时间管理技巧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906" b="3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241" b="192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避免拖延症的方法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设定明确的时间限制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为任务设定明确的时间限制，有助于增强紧迫感，减少拖延。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分解复杂任务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将复杂任务分解为多个简单任务，有助于降低难度，减少拖延。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采用奖励机制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设定奖励机制，每完成一个任务就给自己一点小奖励，以激励自己继续前进。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记忆与复习策略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联想记忆法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视觉化记忆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故事化记忆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重复记忆法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将新信息与已知事物相联系，形成记忆链条。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将抽象信息转化为具体图像，加深记忆印象。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将信息编织成故事，提高记忆趣味性和效果。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通过反复诵读、默写等方式巩固记忆。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有效的记忆方法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在不同时间间隔重复学习材料，提高记忆保持率。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间隔重复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将学习时间分散在多个较短的时段，降低疲劳感。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分布式练习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定期回顾学习内容并进行自我测试，检验记忆效果。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回顾与测试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对学习材料进行深度分析和理解，促进长期记忆形成。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深度加工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科学的复习策略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及时复习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达到熟练程度后继续学习，增强记忆稳定性。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过度学习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记忆宫殿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记忆术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运用各种记忆技巧如首字母缩略词、押韵等辅助记忆。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在学习后短时间内进行复习，巩固记忆痕迹。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利用空间记忆法构建记忆宫殿，提高记忆容量和效率。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应对遗忘的技巧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https://d.book118.com/685020243141011112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2024-09-18T21:02:11.482</cp:lastPrinted>
  <dcterms:created xsi:type="dcterms:W3CDTF">2024-09-18T13:02:11Z</dcterms:created>
  <dcterms:modified xsi:type="dcterms:W3CDTF">2024-09-18T13:02:13Z</dcterms:modified>
</cp:coreProperties>
</file>