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5761355" cy="3240405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6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fontAlgn="base"/>
            <a:fld id="{D2A48B96-639E-45A3-A0BA-2464DFDB1FAA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12292" name="幻灯片图像占位符 3"/>
          <p:cNvSpPr>
            <a:spLocks noGrp="1" noRot="1" noChangeAspect="1"/>
          </p:cNvSpPr>
          <p:nvPr>
            <p:ph type="sldImg" idx="6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2293" name="备注占位符 4"/>
          <p:cNvSpPr>
            <a:spLocks noGrp="1"/>
          </p:cNvSpPr>
          <p:nvPr>
            <p:ph type="body" sz="quarter" idx="7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0"/>
            <a:r>
              <a:rPr lang="zh-CN" altLang="en-US"/>
              <a:t>第二级</a:t>
            </a:r>
            <a:endParaRPr lang="zh-CN" altLang="en-US"/>
          </a:p>
          <a:p>
            <a:pPr lvl="2" indent="0"/>
            <a:r>
              <a:rPr lang="zh-CN" altLang="en-US"/>
              <a:t>第三级</a:t>
            </a:r>
            <a:endParaRPr lang="zh-CN" altLang="en-US"/>
          </a:p>
          <a:p>
            <a:pPr lvl="3" indent="0"/>
            <a:r>
              <a:rPr lang="zh-CN" altLang="en-US"/>
              <a:t>第四级</a:t>
            </a:r>
            <a:endParaRPr lang="zh-CN" altLang="en-US"/>
          </a:p>
          <a:p>
            <a:pPr lvl="4" indent="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fontAlgn="base"/>
            <a:fld id="{A6837353-30EB-4A48-80EB-173D804AEFBD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14338" name="文本占位符 2"/>
          <p:cNvSpPr>
            <a:spLocks noGrp="1"/>
          </p:cNvSpPr>
          <p:nvPr>
            <p:ph type="body" idx="1"/>
          </p:nvPr>
        </p:nvSpPr>
        <p:spPr/>
        <p:txBody>
          <a:bodyPr lIns="91440" tIns="45720" rIns="91440" bIns="45720" anchor="t" anchorCtr="0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41A21-3CE2-43EB-9EF4-7AE9791B5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DF5D8-CE7F-4E1B-A013-700BCD9EF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E8F85-6C4D-403A-8655-B45726FAC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6CBCE-1BCB-4693-AFB9-6356D547C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0CD2C1-7928-4A25-9F14-FB12DA67C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D54E6B-E6B5-4E50-9E1D-2152E5DBF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FB9FCE-422E-4CE6-9F88-05C602FEB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B44BD-DC30-4F5B-B71C-CF2EBFCC3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DFB10-1C9C-433A-9366-D7A4BD893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449C9-971B-412E-A203-A4DB7CF80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30E7C-BD15-421F-8695-7F2F15711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566495" y="432054"/>
            <a:ext cx="4630632" cy="1214514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2835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566495" y="1682289"/>
            <a:ext cx="4630632" cy="695709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135" spc="200"/>
            </a:lvl1pPr>
            <a:lvl2pPr marL="215900" indent="0" algn="ctr">
              <a:buNone/>
              <a:defRPr sz="945"/>
            </a:lvl2pPr>
            <a:lvl3pPr marL="431800" indent="0" algn="ctr">
              <a:buNone/>
              <a:defRPr sz="850"/>
            </a:lvl3pPr>
            <a:lvl4pPr marL="648335" indent="0" algn="ctr">
              <a:buNone/>
              <a:defRPr sz="755"/>
            </a:lvl4pPr>
            <a:lvl5pPr marL="864235" indent="0" algn="ctr">
              <a:buNone/>
              <a:defRPr sz="755"/>
            </a:lvl5pPr>
            <a:lvl6pPr marL="1080135" indent="0" algn="ctr">
              <a:buNone/>
              <a:defRPr sz="755"/>
            </a:lvl6pPr>
            <a:lvl7pPr marL="1296035" indent="0" algn="ctr">
              <a:buNone/>
              <a:defRPr sz="755"/>
            </a:lvl7pPr>
            <a:lvl8pPr marL="1511935" indent="0" algn="ctr">
              <a:buNone/>
              <a:defRPr sz="755"/>
            </a:lvl8pPr>
            <a:lvl9pPr marL="1728470" indent="0" algn="ctr">
              <a:buNone/>
              <a:defRPr sz="755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287501" y="287469"/>
            <a:ext cx="5183518" cy="333396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287501" y="704214"/>
            <a:ext cx="5183518" cy="2248722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940757" y="1818369"/>
            <a:ext cx="3671163" cy="362313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208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940757" y="2180682"/>
            <a:ext cx="3671163" cy="409941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8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215900" indent="0">
              <a:buNone/>
              <a:defRPr sz="755">
                <a:solidFill>
                  <a:schemeClr val="tx1">
                    <a:tint val="75000"/>
                  </a:schemeClr>
                </a:solidFill>
              </a:defRPr>
            </a:lvl2pPr>
            <a:lvl3pPr marL="431800" indent="0">
              <a:buNone/>
              <a:defRPr sz="755">
                <a:solidFill>
                  <a:schemeClr val="tx1">
                    <a:tint val="75000"/>
                  </a:schemeClr>
                </a:solidFill>
              </a:defRPr>
            </a:lvl3pPr>
            <a:lvl4pPr marL="648335" indent="0">
              <a:buNone/>
              <a:defRPr sz="755">
                <a:solidFill>
                  <a:schemeClr val="tx1">
                    <a:tint val="75000"/>
                  </a:schemeClr>
                </a:solidFill>
              </a:defRPr>
            </a:lvl4pPr>
            <a:lvl5pPr marL="864235" indent="0">
              <a:buNone/>
              <a:defRPr sz="755">
                <a:solidFill>
                  <a:schemeClr val="tx1">
                    <a:tint val="75000"/>
                  </a:schemeClr>
                </a:solidFill>
              </a:defRPr>
            </a:lvl5pPr>
            <a:lvl6pPr marL="1080135" indent="0">
              <a:buNone/>
              <a:defRPr sz="755">
                <a:solidFill>
                  <a:schemeClr val="tx1">
                    <a:tint val="75000"/>
                  </a:schemeClr>
                </a:solidFill>
              </a:defRPr>
            </a:lvl6pPr>
            <a:lvl7pPr marL="1296035" indent="0">
              <a:buNone/>
              <a:defRPr sz="755">
                <a:solidFill>
                  <a:schemeClr val="tx1">
                    <a:tint val="75000"/>
                  </a:schemeClr>
                </a:solidFill>
              </a:defRPr>
            </a:lvl7pPr>
            <a:lvl8pPr marL="1511935" indent="0">
              <a:buNone/>
              <a:defRPr sz="755">
                <a:solidFill>
                  <a:schemeClr val="tx1">
                    <a:tint val="75000"/>
                  </a:schemeClr>
                </a:solidFill>
              </a:defRPr>
            </a:lvl8pPr>
            <a:lvl9pPr marL="1728470" indent="0">
              <a:buNone/>
              <a:defRPr sz="75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287501" y="287469"/>
            <a:ext cx="5183518" cy="333396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287501" y="709317"/>
            <a:ext cx="2446308" cy="2243619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3029815" y="709317"/>
            <a:ext cx="2446308" cy="2243619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287501" y="287469"/>
            <a:ext cx="5183518" cy="333396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287501" y="675297"/>
            <a:ext cx="2524562" cy="180306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945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15900" indent="0">
              <a:buNone/>
              <a:defRPr sz="945" b="1"/>
            </a:lvl2pPr>
            <a:lvl3pPr marL="431800" indent="0">
              <a:buNone/>
              <a:defRPr sz="850" b="1"/>
            </a:lvl3pPr>
            <a:lvl4pPr marL="648335" indent="0">
              <a:buNone/>
              <a:defRPr sz="755" b="1"/>
            </a:lvl4pPr>
            <a:lvl5pPr marL="864235" indent="0">
              <a:buNone/>
              <a:defRPr sz="755" b="1"/>
            </a:lvl5pPr>
            <a:lvl6pPr marL="1080135" indent="0">
              <a:buNone/>
              <a:defRPr sz="755" b="1"/>
            </a:lvl6pPr>
            <a:lvl7pPr marL="1296035" indent="0">
              <a:buNone/>
              <a:defRPr sz="755" b="1"/>
            </a:lvl7pPr>
            <a:lvl8pPr marL="1511935" indent="0">
              <a:buNone/>
              <a:defRPr sz="755" b="1"/>
            </a:lvl8pPr>
            <a:lvl9pPr marL="1728470" indent="0">
              <a:buNone/>
              <a:defRPr sz="755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287501" y="876015"/>
            <a:ext cx="2524562" cy="2076921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2946717" y="671767"/>
            <a:ext cx="2524562" cy="180306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945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15900" indent="0">
              <a:buNone/>
              <a:defRPr sz="945" b="1"/>
            </a:lvl2pPr>
            <a:lvl3pPr marL="431800" indent="0">
              <a:buNone/>
              <a:defRPr sz="850" b="1"/>
            </a:lvl3pPr>
            <a:lvl4pPr marL="648335" indent="0">
              <a:buNone/>
              <a:defRPr sz="755" b="1"/>
            </a:lvl4pPr>
            <a:lvl5pPr marL="864235" indent="0">
              <a:buNone/>
              <a:defRPr sz="755" b="1"/>
            </a:lvl5pPr>
            <a:lvl6pPr marL="1080135" indent="0">
              <a:buNone/>
              <a:defRPr sz="755" b="1"/>
            </a:lvl6pPr>
            <a:lvl7pPr marL="1296035" indent="0">
              <a:buNone/>
              <a:defRPr sz="755" b="1"/>
            </a:lvl7pPr>
            <a:lvl8pPr marL="1511935" indent="0">
              <a:buNone/>
              <a:defRPr sz="755" b="1"/>
            </a:lvl8pPr>
            <a:lvl9pPr marL="1728470" indent="0">
              <a:buNone/>
              <a:defRPr sz="755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2946717" y="876015"/>
            <a:ext cx="2524562" cy="2076921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287501" y="287469"/>
            <a:ext cx="5183518" cy="333396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287501" y="734832"/>
            <a:ext cx="2472901" cy="217728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755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3000895" y="734832"/>
            <a:ext cx="2470124" cy="217728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755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4836476" y="432054"/>
            <a:ext cx="493344" cy="2376297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1325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432102" y="432054"/>
            <a:ext cx="4332925" cy="2376297"/>
          </a:xfrm>
        </p:spPr>
        <p:txBody>
          <a:bodyPr vert="eaVert" lIns="46800" tIns="46800" rIns="46800" bIns="46800"/>
          <a:lstStyle>
            <a:lvl1pPr marL="107950" indent="-107950">
              <a:spcAft>
                <a:spcPts val="1000"/>
              </a:spcAft>
              <a:defRPr spc="300"/>
            </a:lvl1pPr>
            <a:lvl2pPr marL="323850" indent="-107950">
              <a:defRPr spc="300"/>
            </a:lvl2pPr>
            <a:lvl3pPr marL="540385" indent="-107950">
              <a:defRPr spc="300"/>
            </a:lvl3pPr>
            <a:lvl4pPr marL="756285" indent="-107950">
              <a:defRPr spc="300"/>
            </a:lvl4pPr>
            <a:lvl5pPr marL="972185" indent="-10795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287501" y="365715"/>
            <a:ext cx="5185220" cy="259062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66495" y="1173690"/>
            <a:ext cx="4630632" cy="48138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2835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566495" y="1682289"/>
            <a:ext cx="4630632" cy="222831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1135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57.xml" /><Relationship Id="rId14" Type="http://schemas.openxmlformats.org/officeDocument/2006/relationships/tags" Target="../tags/tag58.xml" /><Relationship Id="rId15" Type="http://schemas.openxmlformats.org/officeDocument/2006/relationships/tags" Target="../tags/tag59.xml" /><Relationship Id="rId16" Type="http://schemas.openxmlformats.org/officeDocument/2006/relationships/tags" Target="../tags/tag60.xml" /><Relationship Id="rId17" Type="http://schemas.openxmlformats.org/officeDocument/2006/relationships/tags" Target="../tags/tag61.xml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287501" y="287469"/>
            <a:ext cx="5183518" cy="333396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287501" y="704214"/>
            <a:ext cx="5183518" cy="2248722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289202" y="2983554"/>
            <a:ext cx="1275891" cy="1496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75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1945024" y="2983554"/>
            <a:ext cx="1871306" cy="1496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75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4195128" y="2983554"/>
            <a:ext cx="1275891" cy="1496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75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431800" rtl="0" eaLnBrk="1" fontAlgn="auto" latinLnBrk="0" hangingPunct="1">
        <a:lnSpc>
          <a:spcPct val="100000"/>
        </a:lnSpc>
        <a:spcBef>
          <a:spcPct val="0"/>
        </a:spcBef>
        <a:buNone/>
        <a:defRPr sz="17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107950" indent="-107950" algn="l" defTabSz="431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8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323850" indent="-107950" algn="l" defTabSz="431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760730"/>
        </a:tabLst>
        <a:defRPr sz="755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540385" indent="-107950" algn="l" defTabSz="431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755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756285" indent="-107950" algn="l" defTabSz="431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66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972185" indent="-107950" algn="l" defTabSz="431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66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1188085" indent="-107950" algn="l" defTabSz="431800" rtl="0" eaLnBrk="1" latinLnBrk="0" hangingPunct="1">
        <a:lnSpc>
          <a:spcPct val="90000"/>
        </a:lnSpc>
        <a:spcBef>
          <a:spcPts val="235"/>
        </a:spcBef>
        <a:buFont typeface="Arial" pitchFamily="34" charset="0"/>
        <a:buChar char="•"/>
        <a:defRPr sz="850" kern="1200">
          <a:solidFill>
            <a:schemeClr val="tx1"/>
          </a:solidFill>
          <a:latin typeface="+mn-lt"/>
          <a:ea typeface="+mn-ea"/>
          <a:cs typeface="+mn-cs"/>
        </a:defRPr>
      </a:lvl6pPr>
      <a:lvl7pPr marL="1403985" indent="-107950" algn="l" defTabSz="431800" rtl="0" eaLnBrk="1" latinLnBrk="0" hangingPunct="1">
        <a:lnSpc>
          <a:spcPct val="90000"/>
        </a:lnSpc>
        <a:spcBef>
          <a:spcPts val="235"/>
        </a:spcBef>
        <a:buFont typeface="Arial" pitchFamily="34" charset="0"/>
        <a:buChar char="•"/>
        <a:defRPr sz="850" kern="1200">
          <a:solidFill>
            <a:schemeClr val="tx1"/>
          </a:solidFill>
          <a:latin typeface="+mn-lt"/>
          <a:ea typeface="+mn-ea"/>
          <a:cs typeface="+mn-cs"/>
        </a:defRPr>
      </a:lvl7pPr>
      <a:lvl8pPr marL="1620520" indent="-107950" algn="l" defTabSz="431800" rtl="0" eaLnBrk="1" latinLnBrk="0" hangingPunct="1">
        <a:lnSpc>
          <a:spcPct val="90000"/>
        </a:lnSpc>
        <a:spcBef>
          <a:spcPts val="235"/>
        </a:spcBef>
        <a:buFont typeface="Arial" pitchFamily="34" charset="0"/>
        <a:buChar char="•"/>
        <a:defRPr sz="850" kern="1200">
          <a:solidFill>
            <a:schemeClr val="tx1"/>
          </a:solidFill>
          <a:latin typeface="+mn-lt"/>
          <a:ea typeface="+mn-ea"/>
          <a:cs typeface="+mn-cs"/>
        </a:defRPr>
      </a:lvl8pPr>
      <a:lvl9pPr marL="1836420" indent="-107950" algn="l" defTabSz="431800" rtl="0" eaLnBrk="1" latinLnBrk="0" hangingPunct="1">
        <a:lnSpc>
          <a:spcPct val="90000"/>
        </a:lnSpc>
        <a:spcBef>
          <a:spcPts val="235"/>
        </a:spcBef>
        <a:buFont typeface="Arial" pitchFamily="34" charset="0"/>
        <a:buChar char="•"/>
        <a:defRPr sz="8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431800" rtl="0" eaLnBrk="1" latinLnBrk="0" hangingPunct="1">
        <a:defRPr sz="850" kern="1200">
          <a:solidFill>
            <a:schemeClr val="tx1"/>
          </a:solidFill>
          <a:latin typeface="+mn-lt"/>
          <a:ea typeface="+mn-ea"/>
          <a:cs typeface="+mn-cs"/>
        </a:defRPr>
      </a:lvl1pPr>
      <a:lvl2pPr marL="215900" algn="l" defTabSz="431800" rtl="0" eaLnBrk="1" latinLnBrk="0" hangingPunct="1">
        <a:defRPr sz="850" kern="1200">
          <a:solidFill>
            <a:schemeClr val="tx1"/>
          </a:solidFill>
          <a:latin typeface="+mn-lt"/>
          <a:ea typeface="+mn-ea"/>
          <a:cs typeface="+mn-cs"/>
        </a:defRPr>
      </a:lvl2pPr>
      <a:lvl3pPr marL="431800" algn="l" defTabSz="431800" rtl="0" eaLnBrk="1" latinLnBrk="0" hangingPunct="1">
        <a:defRPr sz="850" kern="1200">
          <a:solidFill>
            <a:schemeClr val="tx1"/>
          </a:solidFill>
          <a:latin typeface="+mn-lt"/>
          <a:ea typeface="+mn-ea"/>
          <a:cs typeface="+mn-cs"/>
        </a:defRPr>
      </a:lvl3pPr>
      <a:lvl4pPr marL="648335" algn="l" defTabSz="431800" rtl="0" eaLnBrk="1" latinLnBrk="0" hangingPunct="1">
        <a:defRPr sz="850" kern="1200">
          <a:solidFill>
            <a:schemeClr val="tx1"/>
          </a:solidFill>
          <a:latin typeface="+mn-lt"/>
          <a:ea typeface="+mn-ea"/>
          <a:cs typeface="+mn-cs"/>
        </a:defRPr>
      </a:lvl4pPr>
      <a:lvl5pPr marL="864235" algn="l" defTabSz="431800" rtl="0" eaLnBrk="1" latinLnBrk="0" hangingPunct="1">
        <a:defRPr sz="850" kern="1200">
          <a:solidFill>
            <a:schemeClr val="tx1"/>
          </a:solidFill>
          <a:latin typeface="+mn-lt"/>
          <a:ea typeface="+mn-ea"/>
          <a:cs typeface="+mn-cs"/>
        </a:defRPr>
      </a:lvl5pPr>
      <a:lvl6pPr marL="1080135" algn="l" defTabSz="431800" rtl="0" eaLnBrk="1" latinLnBrk="0" hangingPunct="1">
        <a:defRPr sz="850" kern="1200">
          <a:solidFill>
            <a:schemeClr val="tx1"/>
          </a:solidFill>
          <a:latin typeface="+mn-lt"/>
          <a:ea typeface="+mn-ea"/>
          <a:cs typeface="+mn-cs"/>
        </a:defRPr>
      </a:lvl6pPr>
      <a:lvl7pPr marL="1296035" algn="l" defTabSz="431800" rtl="0" eaLnBrk="1" latinLnBrk="0" hangingPunct="1">
        <a:defRPr sz="850" kern="1200">
          <a:solidFill>
            <a:schemeClr val="tx1"/>
          </a:solidFill>
          <a:latin typeface="+mn-lt"/>
          <a:ea typeface="+mn-ea"/>
          <a:cs typeface="+mn-cs"/>
        </a:defRPr>
      </a:lvl7pPr>
      <a:lvl8pPr marL="1511935" algn="l" defTabSz="431800" rtl="0" eaLnBrk="1" latinLnBrk="0" hangingPunct="1">
        <a:defRPr sz="850" kern="1200">
          <a:solidFill>
            <a:schemeClr val="tx1"/>
          </a:solidFill>
          <a:latin typeface="+mn-lt"/>
          <a:ea typeface="+mn-ea"/>
          <a:cs typeface="+mn-cs"/>
        </a:defRPr>
      </a:lvl8pPr>
      <a:lvl9pPr marL="1728470" algn="l" defTabSz="431800" rtl="0" eaLnBrk="1" latinLnBrk="0" hangingPunct="1">
        <a:defRPr sz="8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audio" Target="../media/audio111.wav" /><Relationship Id="rId5" Type="http://schemas.openxmlformats.org/officeDocument/2006/relationships/audio" Target="../media/audio222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3.jpeg" /><Relationship Id="rId11" Type="http://schemas.openxmlformats.org/officeDocument/2006/relationships/audio" Target="../media/audio111.wav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Relationship Id="rId7" Type="http://schemas.openxmlformats.org/officeDocument/2006/relationships/image" Target="../media/image10.jpeg" /><Relationship Id="rId8" Type="http://schemas.openxmlformats.org/officeDocument/2006/relationships/image" Target="../media/image11.png" /><Relationship Id="rId9" Type="http://schemas.openxmlformats.org/officeDocument/2006/relationships/image" Target="../media/image1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video" Target="file:///C:\Users\Administrator\Desktop\2018&#26149;&#35793;&#26519;&#35838;&#20214;\&#35793;&#26519;&#23567;&#23398;&#33521;&#35821;&#19979;&#23398;&#26399;&#35838;&#20214;\4B&#35838;&#20214;\4B%20unit6%20whose%20dress%20is%20this\4B%20unit6%20&#31532;&#19977;&#35838;&#26102;\AVSEQ37%2000_00_06-00_00_29.avi" TargetMode="External" /><Relationship Id="rId4" Type="http://schemas.microsoft.com/office/2007/relationships/media" Target="file:///C:\Users\Administrator\Desktop\2018&#26149;&#35793;&#26519;&#35838;&#20214;\&#35793;&#26519;&#23567;&#23398;&#33521;&#35821;&#19979;&#23398;&#26399;&#35838;&#20214;\4B&#35838;&#20214;\4B%20unit6%20whose%20dress%20is%20this\4B%20unit6%20&#31532;&#19977;&#35838;&#26102;\AVSEQ37%2000_00_06-00_00_29.avi" TargetMode="Ex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12.jpeg" /><Relationship Id="rId6" Type="http://schemas.openxmlformats.org/officeDocument/2006/relationships/audio" Target="../media/audio111.wav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29.png" /><Relationship Id="rId11" Type="http://schemas.openxmlformats.org/officeDocument/2006/relationships/image" Target="../media/image30.png" /><Relationship Id="rId12" Type="http://schemas.openxmlformats.org/officeDocument/2006/relationships/image" Target="../media/image31.jpeg" /><Relationship Id="rId13" Type="http://schemas.openxmlformats.org/officeDocument/2006/relationships/image" Target="../media/image32.png" /><Relationship Id="rId2" Type="http://schemas.openxmlformats.org/officeDocument/2006/relationships/image" Target="../media/image21.png" /><Relationship Id="rId3" Type="http://schemas.openxmlformats.org/officeDocument/2006/relationships/image" Target="../media/image22.jpeg" /><Relationship Id="rId4" Type="http://schemas.openxmlformats.org/officeDocument/2006/relationships/image" Target="../media/image23.png" /><Relationship Id="rId5" Type="http://schemas.openxmlformats.org/officeDocument/2006/relationships/image" Target="../media/image24.jpeg" /><Relationship Id="rId6" Type="http://schemas.openxmlformats.org/officeDocument/2006/relationships/image" Target="../media/image25.png" /><Relationship Id="rId7" Type="http://schemas.openxmlformats.org/officeDocument/2006/relationships/image" Target="../media/image26.png" /><Relationship Id="rId8" Type="http://schemas.openxmlformats.org/officeDocument/2006/relationships/image" Target="../media/image27.png" /><Relationship Id="rId9" Type="http://schemas.openxmlformats.org/officeDocument/2006/relationships/image" Target="../media/image2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29.png" /><Relationship Id="rId11" Type="http://schemas.openxmlformats.org/officeDocument/2006/relationships/image" Target="../media/image30.png" /><Relationship Id="rId12" Type="http://schemas.openxmlformats.org/officeDocument/2006/relationships/image" Target="../media/image31.jpeg" /><Relationship Id="rId13" Type="http://schemas.openxmlformats.org/officeDocument/2006/relationships/image" Target="../media/image28.jpeg" /><Relationship Id="rId2" Type="http://schemas.openxmlformats.org/officeDocument/2006/relationships/image" Target="../media/image21.png" /><Relationship Id="rId3" Type="http://schemas.openxmlformats.org/officeDocument/2006/relationships/image" Target="../media/image22.jpeg" /><Relationship Id="rId4" Type="http://schemas.openxmlformats.org/officeDocument/2006/relationships/image" Target="../media/image23.png" /><Relationship Id="rId5" Type="http://schemas.openxmlformats.org/officeDocument/2006/relationships/image" Target="../media/image24.jpeg" /><Relationship Id="rId6" Type="http://schemas.openxmlformats.org/officeDocument/2006/relationships/image" Target="../media/image25.png" /><Relationship Id="rId7" Type="http://schemas.openxmlformats.org/officeDocument/2006/relationships/image" Target="../media/image26.png" /><Relationship Id="rId8" Type="http://schemas.openxmlformats.org/officeDocument/2006/relationships/image" Target="../media/image32.png" /><Relationship Id="rId9" Type="http://schemas.openxmlformats.org/officeDocument/2006/relationships/image" Target="../media/image2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28.jpeg" /><Relationship Id="rId11" Type="http://schemas.openxmlformats.org/officeDocument/2006/relationships/image" Target="../media/image29.png" /><Relationship Id="rId12" Type="http://schemas.openxmlformats.org/officeDocument/2006/relationships/image" Target="../media/image30.png" /><Relationship Id="rId13" Type="http://schemas.openxmlformats.org/officeDocument/2006/relationships/image" Target="../media/image31.jpeg" /><Relationship Id="rId2" Type="http://schemas.openxmlformats.org/officeDocument/2006/relationships/image" Target="../media/image21.png" /><Relationship Id="rId3" Type="http://schemas.openxmlformats.org/officeDocument/2006/relationships/image" Target="../media/image22.jpeg" /><Relationship Id="rId4" Type="http://schemas.openxmlformats.org/officeDocument/2006/relationships/image" Target="../media/image23.png" /><Relationship Id="rId5" Type="http://schemas.openxmlformats.org/officeDocument/2006/relationships/image" Target="../media/image24.jpeg" /><Relationship Id="rId6" Type="http://schemas.openxmlformats.org/officeDocument/2006/relationships/image" Target="../media/image25.png" /><Relationship Id="rId7" Type="http://schemas.openxmlformats.org/officeDocument/2006/relationships/image" Target="../media/image26.png" /><Relationship Id="rId8" Type="http://schemas.openxmlformats.org/officeDocument/2006/relationships/image" Target="../media/image32.png" /><Relationship Id="rId9" Type="http://schemas.openxmlformats.org/officeDocument/2006/relationships/image" Target="../media/image2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2034333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TextBox 3"/>
          <p:cNvSpPr txBox="1"/>
          <p:nvPr/>
        </p:nvSpPr>
        <p:spPr>
          <a:xfrm>
            <a:off x="287973" y="540385"/>
            <a:ext cx="4576762" cy="1568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ea typeface="宋体" panose="02010600030101010101" pitchFamily="2" charset="-122"/>
              </a:rPr>
              <a:t>Unit6 </a:t>
            </a:r>
            <a:endParaRPr lang="en-US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  <a:ea typeface="宋体" panose="02010600030101010101" pitchFamily="2" charset="-122"/>
            </a:endParaRPr>
          </a:p>
          <a:p>
            <a:pPr algn="ctr"/>
            <a:r>
              <a:rPr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ea typeface="宋体" panose="02010600030101010101" pitchFamily="2" charset="-122"/>
              </a:rPr>
              <a:t>Whose dress is this?</a:t>
            </a:r>
            <a:endParaRPr lang="en-US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  <a:ea typeface="宋体" panose="02010600030101010101" pitchFamily="2" charset="-122"/>
            </a:endParaRPr>
          </a:p>
          <a:p>
            <a:pPr algn="ctr"/>
            <a:r>
              <a:rPr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ea typeface="宋体" panose="02010600030101010101" pitchFamily="2" charset="-122"/>
              </a:rPr>
              <a:t>Fun time &amp; Rhyme time &amp; </a:t>
            </a:r>
            <a:endParaRPr lang="en-US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  <a:ea typeface="宋体" panose="02010600030101010101" pitchFamily="2" charset="-122"/>
            </a:endParaRPr>
          </a:p>
          <a:p>
            <a:pPr algn="ctr"/>
            <a:r>
              <a:rPr lang="en-US" altLang="zh-CN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  <a:ea typeface="宋体" panose="02010600030101010101" pitchFamily="2" charset="-122"/>
              </a:rPr>
              <a:t>Checkout time &amp; Ticking time</a:t>
            </a:r>
            <a:endParaRPr lang="en-US" altLang="zh-CN" sz="24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push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4730" name="Group 154"/>
          <p:cNvGraphicFramePr>
            <a:graphicFrameLocks noGrp="1"/>
          </p:cNvGraphicFramePr>
          <p:nvPr>
            <p:ph idx="1"/>
          </p:nvPr>
        </p:nvGraphicFramePr>
        <p:xfrm>
          <a:off x="438150" y="603250"/>
          <a:ext cx="4786313" cy="2217738"/>
        </p:xfrm>
        <a:graphic>
          <a:graphicData uri="http://schemas.openxmlformats.org/drawingml/2006/table">
            <a:tbl>
              <a:tblPr/>
              <a:tblGrid>
                <a:gridCol w="3143250"/>
                <a:gridCol w="571500"/>
                <a:gridCol w="642937"/>
                <a:gridCol w="428625"/>
              </a:tblGrid>
              <a:tr h="492648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57610" marR="57610" marT="21596" marB="21596" horzOverflow="overflow">
                    <a:lnL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57610" marR="57610" marT="21596" marB="21596" horzOverflow="overflow">
                    <a:lnL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57610" marR="57610" marT="21596" marB="21596" horzOverflow="overflow">
                    <a:lnL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57610" marR="57610" marT="21596" marB="21596" horzOverflow="overflow">
                    <a:lnL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</a:tr>
              <a:tr h="629868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I can say and write the names of some clothes.</a:t>
                      </a:r>
                      <a:endParaRPr kumimoji="0" lang="en-US" altLang="zh-CN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我能说出和写出一些服饰类单词。</a:t>
                      </a:r>
                      <a:endParaRPr kumimoji="0" lang="zh-CN" alt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7610" marR="57610" marT="21596" marB="21596" horzOverflow="overflow">
                    <a:lnL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57610" marR="57610" marT="21596" marB="21596" horzOverflow="overflow">
                    <a:lnL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57610" marR="57610" marT="21596" marB="21596" horzOverflow="overflow">
                    <a:lnL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57610" marR="57610" marT="21596" marB="21596" horzOverflow="overflow">
                    <a:lnL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</a:tr>
              <a:tr h="619071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I can use “</a:t>
                      </a:r>
                      <a:r>
                        <a:rPr kumimoji="0" lang="en-US" altLang="zh-CN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whose</a:t>
                      </a:r>
                      <a:r>
                        <a:rPr kumimoji="0" lang="en-US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” to ask questions.</a:t>
                      </a:r>
                      <a:endParaRPr kumimoji="0" lang="en-US" altLang="zh-CN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我能正确运用</a:t>
                      </a:r>
                      <a:r>
                        <a:rPr kumimoji="0" lang="en-US" altLang="zh-CN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“whose”</a:t>
                      </a:r>
                      <a:r>
                        <a:rPr kumimoji="0" lang="zh-CN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来提问。</a:t>
                      </a:r>
                      <a:endParaRPr kumimoji="0" lang="zh-CN" alt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7610" marR="57610" marT="21596" marB="21596" horzOverflow="overflow">
                    <a:lnL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57610" marR="57610" marT="21596" marB="21596" horzOverflow="overflow">
                    <a:lnL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57610" marR="57610" marT="21596" marB="21596" horzOverflow="overflow">
                    <a:lnL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57610" marR="57610" marT="21596" marB="21596" horzOverflow="overflow">
                    <a:lnL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</a:tr>
              <a:tr h="47615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I know the sound of the letter “i”.</a:t>
                      </a:r>
                      <a:endParaRPr kumimoji="0" lang="en-US" altLang="zh-CN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我知道字母</a:t>
                      </a:r>
                      <a:r>
                        <a:rPr kumimoji="0" lang="en-US" altLang="zh-CN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“i”</a:t>
                      </a:r>
                      <a:r>
                        <a:rPr kumimoji="0" lang="zh-CN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的读音。</a:t>
                      </a:r>
                      <a:endParaRPr kumimoji="0" lang="zh-CN" alt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57610" marR="57610" marT="21596" marB="21596" horzOverflow="overflow">
                    <a:lnL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57610" marR="57610" marT="21596" marB="21596" horzOverflow="overflow">
                    <a:lnL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57610" marR="57610" marT="21596" marB="21596" horzOverflow="overflow">
                    <a:lnL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57610" marR="57610" marT="21596" marB="21596" horzOverflow="overflow">
                    <a:lnL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99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</a:tr>
            </a:tbl>
          </a:graphicData>
        </a:graphic>
      </p:graphicFrame>
      <p:pic>
        <p:nvPicPr>
          <p:cNvPr id="15388" name="Picture 87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68863" y="746125"/>
            <a:ext cx="244475" cy="2000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5389" name="Group 134"/>
          <p:cNvGrpSpPr/>
          <p:nvPr/>
        </p:nvGrpSpPr>
        <p:grpSpPr>
          <a:xfrm>
            <a:off x="4225925" y="674688"/>
            <a:ext cx="517525" cy="268287"/>
            <a:chOff x="4150" y="1207"/>
            <a:chExt cx="516" cy="357"/>
          </a:xfrm>
        </p:grpSpPr>
        <p:pic>
          <p:nvPicPr>
            <p:cNvPr id="15390" name="Picture 80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150" y="1298"/>
              <a:ext cx="244" cy="26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5391" name="Picture 130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422" y="1207"/>
              <a:ext cx="244" cy="266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15392" name="Group 133"/>
          <p:cNvGrpSpPr/>
          <p:nvPr/>
        </p:nvGrpSpPr>
        <p:grpSpPr>
          <a:xfrm>
            <a:off x="3582988" y="674688"/>
            <a:ext cx="563562" cy="369887"/>
            <a:chOff x="3379" y="1162"/>
            <a:chExt cx="561" cy="493"/>
          </a:xfrm>
        </p:grpSpPr>
        <p:pic>
          <p:nvPicPr>
            <p:cNvPr id="15393" name="Picture 86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560" y="1389"/>
              <a:ext cx="244" cy="26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5394" name="Picture 131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696" y="1162"/>
              <a:ext cx="244" cy="26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5395" name="Picture 132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379" y="1162"/>
              <a:ext cx="244" cy="266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5396" name="WordArt 135"/>
          <p:cNvSpPr>
            <a:spLocks noTextEdit="1"/>
          </p:cNvSpPr>
          <p:nvPr/>
        </p:nvSpPr>
        <p:spPr>
          <a:xfrm>
            <a:off x="438150" y="184150"/>
            <a:ext cx="2905125" cy="392113"/>
          </a:xfrm>
          <a:prstGeom prst="rect">
            <a:avLst/>
          </a:prstGeom>
        </p:spPr>
        <p:txBody>
          <a:bodyPr wrap="none" fromWordArt="1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2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Black" panose="020b0a04020102020204" charset="0"/>
                <a:ea typeface="Arial Black" panose="020b0a04020102020204" charset="0"/>
              </a:rPr>
              <a:t>Learning objectives</a:t>
            </a:r>
            <a:endParaRPr lang="zh-CN" altLang="en-US" sz="20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 Black" panose="020b0a04020102020204" charset="0"/>
              <a:ea typeface="Arial Black" panose="020b0a04020102020204" charset="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9"/>
          <p:cNvGrpSpPr/>
          <p:nvPr/>
        </p:nvGrpSpPr>
        <p:grpSpPr>
          <a:xfrm>
            <a:off x="452438" y="476250"/>
            <a:ext cx="5137150" cy="676275"/>
            <a:chOff x="452" y="636"/>
            <a:chExt cx="5136" cy="900"/>
          </a:xfrm>
        </p:grpSpPr>
        <p:sp>
          <p:nvSpPr>
            <p:cNvPr id="11280" name="Rectangle 9"/>
            <p:cNvSpPr>
              <a:spLocks noChangeArrowheads="1"/>
            </p:cNvSpPr>
            <p:nvPr/>
          </p:nvSpPr>
          <p:spPr bwMode="auto">
            <a:xfrm>
              <a:off x="452" y="636"/>
              <a:ext cx="5136" cy="859"/>
            </a:xfrm>
            <a:prstGeom prst="rect">
              <a:avLst/>
            </a:prstGeom>
            <a:solidFill>
              <a:srgbClr val="FFFF00"/>
            </a:solidFill>
            <a:ln w="63500">
              <a:noFill/>
              <a:prstDash val="sysDot"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51435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257175" lvl="1" indent="200025" algn="l" defTabSz="51435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514350" lvl="2" indent="400050" algn="l" defTabSz="51435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771525" lvl="3" indent="600075" algn="l" defTabSz="51435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028700" lvl="4" indent="800100" algn="l" defTabSz="51435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800100" algn="l" defTabSz="51435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800100" algn="l" defTabSz="51435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800100" algn="l" defTabSz="51435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800100" algn="l" defTabSz="51435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51435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1" lang="en-US" altLang="zh-CN" sz="1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+mn-ea"/>
                  <a:cs typeface="Arial" pitchFamily="34" charset="0"/>
                </a:rPr>
                <a:t>Tip: </a:t>
              </a:r>
              <a:r>
                <a:rPr kumimoji="1" lang="zh-CN" altLang="en-US" sz="1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ea"/>
                  <a:ea typeface="+mn-ea"/>
                  <a:cs typeface="+mn-cs"/>
                </a:rPr>
                <a:t>快速读出你所看到的单词、词组、句子,当看到      时说：</a:t>
              </a:r>
              <a:r>
                <a:rPr kumimoji="1" lang="en-US" altLang="zh-CN" sz="1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+mn-ea"/>
                  <a:cs typeface="Arial" pitchFamily="34" charset="0"/>
                </a:rPr>
                <a:t>“</a:t>
              </a:r>
              <a:r>
                <a:rPr kumimoji="1" lang="en-US" altLang="zh-CN" sz="1800" b="1" i="0" u="none" strike="noStrike" kern="1200" cap="none" spc="0" normalizeH="0" baseline="0" noProof="0" err="1">
                  <a:ln>
                    <a:noFill/>
                  </a:ln>
                  <a:solidFill>
                    <a:srgbClr val="FF6600"/>
                  </a:solidFill>
                  <a:effectLst/>
                  <a:uLnTx/>
                  <a:uFillTx/>
                  <a:latin typeface="Arial" pitchFamily="34" charset="0"/>
                  <a:ea typeface="+mn-ea"/>
                  <a:cs typeface="Arial" pitchFamily="34" charset="0"/>
                </a:rPr>
                <a:t>Ahh!</a:t>
              </a:r>
              <a:r>
                <a:rPr kumimoji="1" lang="en-US" altLang="zh-CN" sz="1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+mn-ea"/>
                  <a:cs typeface="Arial" pitchFamily="34" charset="0"/>
                </a:rPr>
                <a:t>”</a:t>
              </a:r>
              <a:r>
                <a:rPr kumimoji="1" lang="zh-CN" altLang="en-US" sz="1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ea"/>
                  <a:ea typeface="+mn-ea"/>
                  <a:cs typeface="+mn-cs"/>
                </a:rPr>
                <a:t>并双手抱头。</a:t>
              </a:r>
              <a:endParaRPr kumimoji="1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endParaRPr>
            </a:p>
          </p:txBody>
        </p:sp>
        <p:pic>
          <p:nvPicPr>
            <p:cNvPr id="16387" name="Picture 30" descr="u=640600052,1483788834&amp;fm=23&amp;gp=0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067" y="992"/>
              <a:ext cx="544" cy="544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2292" name="WordArt 8"/>
          <p:cNvSpPr>
            <a:spLocks noTextEdit="1"/>
          </p:cNvSpPr>
          <p:nvPr/>
        </p:nvSpPr>
        <p:spPr>
          <a:xfrm>
            <a:off x="184150" y="74930"/>
            <a:ext cx="1592579" cy="238125"/>
          </a:xfrm>
          <a:prstGeom prst="rect">
            <a:avLst/>
          </a:prstGeom>
        </p:spPr>
        <p:txBody>
          <a:bodyPr wrap="none" fromWordArt="1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r>
              <a:rPr lang="zh-CN" altLang="en-US" sz="2000" b="1" strike="noStrike" noProof="1">
                <a:solidFill>
                  <a:schemeClr val="accent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Let's play!</a:t>
            </a:r>
            <a:endParaRPr lang="zh-CN" altLang="en-US" sz="2000" b="1" strike="noStrike" noProof="1">
              <a:solidFill>
                <a:schemeClr val="accent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8202" name="Text Box 10"/>
          <p:cNvSpPr txBox="1"/>
          <p:nvPr/>
        </p:nvSpPr>
        <p:spPr>
          <a:xfrm>
            <a:off x="-1871662" y="2987675"/>
            <a:ext cx="1727200" cy="436563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500" b="1">
                <a:latin typeface="Calibri" panose="020f0502020204030204" pitchFamily="34" charset="0"/>
                <a:ea typeface="宋体" panose="02010600030101010101" pitchFamily="2" charset="-122"/>
              </a:rPr>
              <a:t>too short</a:t>
            </a:r>
            <a:endParaRPr lang="en-US" altLang="zh-CN" sz="2500" b="1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8203" name="Text Box 11"/>
          <p:cNvSpPr txBox="1"/>
          <p:nvPr/>
        </p:nvSpPr>
        <p:spPr>
          <a:xfrm>
            <a:off x="-1536700" y="2087563"/>
            <a:ext cx="1296988" cy="436562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500" b="1">
                <a:latin typeface="Calibri" panose="020f0502020204030204" pitchFamily="34" charset="0"/>
                <a:ea typeface="宋体" panose="02010600030101010101" pitchFamily="2" charset="-122"/>
              </a:rPr>
              <a:t>cousin</a:t>
            </a:r>
            <a:endParaRPr lang="en-US" altLang="zh-CN" sz="2500" b="1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pic>
        <p:nvPicPr>
          <p:cNvPr id="30" name="Picture 30" descr="u=640600052,1483788834&amp;fm=23&amp;gp=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-1314450" y="107950"/>
            <a:ext cx="1314450" cy="9858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205" name="Text Box 13"/>
          <p:cNvSpPr txBox="1"/>
          <p:nvPr/>
        </p:nvSpPr>
        <p:spPr>
          <a:xfrm>
            <a:off x="-2976562" y="1152525"/>
            <a:ext cx="2592387" cy="436563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500" b="1">
                <a:latin typeface="Calibri" panose="020f0502020204030204" pitchFamily="34" charset="0"/>
                <a:ea typeface="宋体" panose="02010600030101010101" pitchFamily="2" charset="-122"/>
              </a:rPr>
              <a:t>go to the party</a:t>
            </a:r>
            <a:endParaRPr lang="en-US" altLang="zh-CN" sz="2500" b="1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8206" name="Text Box 14"/>
          <p:cNvSpPr txBox="1"/>
          <p:nvPr/>
        </p:nvSpPr>
        <p:spPr>
          <a:xfrm>
            <a:off x="-2497137" y="1655763"/>
            <a:ext cx="2352675" cy="436562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500" b="1">
                <a:latin typeface="Calibri" panose="020f0502020204030204" pitchFamily="34" charset="0"/>
                <a:ea typeface="宋体" panose="02010600030101010101" pitchFamily="2" charset="-122"/>
              </a:rPr>
              <a:t>Try these.</a:t>
            </a:r>
            <a:endParaRPr lang="en-US" altLang="zh-CN" sz="2500" b="1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pic>
        <p:nvPicPr>
          <p:cNvPr id="3" name="Picture 30" descr="u=640600052,1483788834&amp;fm=23&amp;gp=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-2928937" y="1655763"/>
            <a:ext cx="1316037" cy="9858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209" name="Text Box 17"/>
          <p:cNvSpPr txBox="1"/>
          <p:nvPr/>
        </p:nvSpPr>
        <p:spPr>
          <a:xfrm>
            <a:off x="-2881312" y="539750"/>
            <a:ext cx="2257425" cy="436563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500" b="1">
                <a:latin typeface="Calibri" panose="020f0502020204030204" pitchFamily="34" charset="0"/>
                <a:ea typeface="宋体" panose="02010600030101010101" pitchFamily="2" charset="-122"/>
              </a:rPr>
              <a:t>so beautiful</a:t>
            </a:r>
            <a:endParaRPr lang="en-US" altLang="zh-CN" sz="2500" b="1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pic>
        <p:nvPicPr>
          <p:cNvPr id="4" name="Picture 30" descr="u=640600052,1483788834&amp;fm=23&amp;gp=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-1968500" y="1979613"/>
            <a:ext cx="1316038" cy="9874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211" name="Text Box 19"/>
          <p:cNvSpPr txBox="1"/>
          <p:nvPr/>
        </p:nvSpPr>
        <p:spPr>
          <a:xfrm>
            <a:off x="-2689225" y="144463"/>
            <a:ext cx="2401888" cy="358775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 b="1">
                <a:latin typeface="Calibri" panose="020f0502020204030204" pitchFamily="34" charset="0"/>
                <a:ea typeface="宋体" panose="02010600030101010101" pitchFamily="2" charset="-122"/>
              </a:rPr>
              <a:t>my father’s cap</a:t>
            </a:r>
            <a:endParaRPr lang="en-US" altLang="zh-CN" sz="2000" b="1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8212" name="Text Box 20"/>
          <p:cNvSpPr txBox="1"/>
          <p:nvPr/>
        </p:nvSpPr>
        <p:spPr>
          <a:xfrm>
            <a:off x="-3840162" y="2411413"/>
            <a:ext cx="3648075" cy="436562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500" b="1">
                <a:latin typeface="Calibri" panose="020f0502020204030204" pitchFamily="34" charset="0"/>
                <a:ea typeface="宋体" panose="02010600030101010101" pitchFamily="2" charset="-122"/>
              </a:rPr>
              <a:t>Look at my dress.</a:t>
            </a:r>
            <a:endParaRPr lang="en-US" altLang="zh-CN" sz="2500" b="1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pic>
        <p:nvPicPr>
          <p:cNvPr id="16399" name="Picture 30" descr="u=640600052,1483788834&amp;fm=23&amp;gp=0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-3648075" y="539750"/>
            <a:ext cx="1314450" cy="9858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215" name="Text Box 23"/>
          <p:cNvSpPr txBox="1"/>
          <p:nvPr/>
        </p:nvSpPr>
        <p:spPr>
          <a:xfrm>
            <a:off x="-3840162" y="1763713"/>
            <a:ext cx="2735262" cy="436562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500" b="1">
                <a:latin typeface="Calibri" panose="020f0502020204030204" pitchFamily="34" charset="0"/>
                <a:ea typeface="宋体" panose="02010600030101010101" pitchFamily="2" charset="-122"/>
              </a:rPr>
              <a:t>whose T-shirt</a:t>
            </a:r>
            <a:endParaRPr lang="en-US" altLang="zh-CN" sz="2500" b="1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dur="2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dur="300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26549E-06 L 1.58333 -1.09898" pathEditMode="relative" rAng="0" ptsTypes="AA">
                                      <p:cBhvr>
                                        <p:cTn id="19" dur="3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200" y="-5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1" presetID="0" presetClass="path" presetSubtype="0" dur="30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06 1.84089E-06 L 1.40833 -0.39963" pathEditMode="relative" ptsTypes="AA">
                                      <p:cBhvr>
                                        <p:cTn id="22" dur="3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4" presetID="0" presetClass="path" presetSubtype="0" dur="1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06 -5.3654E-07 L 1.32691 0.89709" pathEditMode="relative" rAng="0" ptsTypes="AA">
                                      <p:cBhvr>
                                        <p:cTn id="2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300" y="44800"/>
                                    </p:animMotion>
                                  </p:childTnLst>
                                  <p:subTnLst>
                                    <p:audio>
                                      <p:cMediaNode vol="31000"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7" presetID="0" presetClass="path" presetSubtype="0" dur="30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06 -8.32562E-07 L 1.66667 -0.0666" pathEditMode="relative" ptsTypes="AA">
                                      <p:cBhvr>
                                        <p:cTn id="28" dur="30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0" presetClass="path" presetSubtype="0" dur="30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06 -2.46068E-06 L 1.53334 -0.23312" pathEditMode="relative" ptsTypes="AA">
                                      <p:cBhvr>
                                        <p:cTn id="31" dur="30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33" presetID="0" presetClass="path" presetSubtype="0" dur="1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06 1.82239E-06 L 1.75834 -0.35523" pathEditMode="relative" ptsTypes="AA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vol="33000"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36" presetID="0" presetClass="path" presetSubtype="0" dur="50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06 -1.66512E-06 L 1.70833 0.28862" pathEditMode="relative" ptsTypes="AA">
                                      <p:cBhvr>
                                        <p:cTn id="37" dur="50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9000"/>
                            </p:stCondLst>
                            <p:childTnLst>
                              <p:par>
                                <p:cTn id="39" presetID="0" presetClass="path" presetSubtype="0" dur="1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07 -2.34043E-06 L 1.56667 -0.94357" pathEditMode="relative" ptsTypes="AA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vol="29000"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42" presetID="0" presetClass="path" presetSubtype="0" dur="50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06 6.6605E-07 L 1.7 0.70814" pathEditMode="relative" rAng="0" ptsTypes="AA">
                                      <p:cBhvr>
                                        <p:cTn id="43" dur="50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000" y="35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25000"/>
                            </p:stCondLst>
                            <p:childTnLst>
                              <p:par>
                                <p:cTn id="45" presetID="0" presetClass="path" presetSubtype="0" dur="30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5.55042E-08 L 1.825 -0.75486" pathEditMode="relative" rAng="0" ptsTypes="AA">
                                      <p:cBhvr>
                                        <p:cTn id="46" dur="3000" fill="hold"/>
                                        <p:tgtEl>
                                          <p:spTgt spid="82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300" y="-37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28000"/>
                            </p:stCondLst>
                            <p:childTnLst>
                              <p:par>
                                <p:cTn id="48" presetID="0" presetClass="path" presetSubtype="0" dur="30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06 -4.95837E-06 L 1.89584 -0.29972" pathEditMode="relative" rAng="0" ptsTypes="AA">
                                      <p:cBhvr>
                                        <p:cTn id="49" dur="30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800" y="-1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2" grpId="0"/>
      <p:bldP spid="8203" grpId="0"/>
      <p:bldP spid="8205" grpId="0"/>
      <p:bldP spid="8206" grpId="0"/>
      <p:bldP spid="8209" grpId="0"/>
      <p:bldP spid="8211" grpId="0"/>
      <p:bldP spid="8212" grpId="0"/>
      <p:bldP spid="82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WordArt 4"/>
          <p:cNvSpPr>
            <a:spLocks noTextEdit="1"/>
          </p:cNvSpPr>
          <p:nvPr/>
        </p:nvSpPr>
        <p:spPr>
          <a:xfrm>
            <a:off x="72390" y="179705"/>
            <a:ext cx="1837055" cy="386080"/>
          </a:xfrm>
          <a:prstGeom prst="rect">
            <a:avLst/>
          </a:prstGeom>
        </p:spPr>
        <p:txBody>
          <a:bodyPr wrap="none" fromWordArt="1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fontAlgn="base"/>
            <a:r>
              <a:rPr lang="zh-CN" altLang="en-US" sz="2000" b="1" strike="noStrike" noProof="1">
                <a:effectLst/>
                <a:latin typeface="Comic Sans MS" panose="030f0702030302020204" pitchFamily="66" charset="0"/>
                <a:ea typeface="宋体" panose="02010600030101010101" pitchFamily="2" charset="-122"/>
                <a:cs typeface="Comic Sans MS" panose="030f0702030302020204" pitchFamily="66" charset="0"/>
              </a:rPr>
              <a:t>Brainstorm</a:t>
            </a:r>
            <a:endParaRPr lang="zh-CN" altLang="en-US" sz="2000" b="1" strike="noStrike" noProof="1">
              <a:effectLst/>
              <a:latin typeface="Comic Sans MS" panose="030f0702030302020204" pitchFamily="66" charset="0"/>
              <a:ea typeface="宋体" panose="02010600030101010101" pitchFamily="2" charset="-122"/>
              <a:cs typeface="Comic Sans MS" panose="030f0702030302020204" pitchFamily="66" charset="0"/>
            </a:endParaRPr>
          </a:p>
        </p:txBody>
      </p:sp>
      <p:sp>
        <p:nvSpPr>
          <p:cNvPr id="17410" name="Text Box 7"/>
          <p:cNvSpPr txBox="1"/>
          <p:nvPr/>
        </p:nvSpPr>
        <p:spPr>
          <a:xfrm>
            <a:off x="2492375" y="1655763"/>
            <a:ext cx="434975" cy="204787"/>
          </a:xfrm>
          <a:prstGeom prst="rect">
            <a:avLst/>
          </a:prstGeom>
          <a:noFill/>
          <a:ln w="9525">
            <a:noFill/>
          </a:ln>
        </p:spPr>
        <p:txBody>
          <a:bodyPr wrap="squar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 i="1">
                <a:solidFill>
                  <a:srgbClr val="CC0099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衣服</a:t>
            </a:r>
            <a:endParaRPr lang="zh-CN" altLang="en-US" b="1" i="1">
              <a:solidFill>
                <a:srgbClr val="CC0099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pic>
        <p:nvPicPr>
          <p:cNvPr id="17411" name="Picture 7" descr="T-shirt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0844" t="11755" r="14822" b="9280"/>
          <a:stretch>
            <a:fillRect/>
          </a:stretch>
        </p:blipFill>
        <p:spPr>
          <a:xfrm>
            <a:off x="1200150" y="720725"/>
            <a:ext cx="558800" cy="3841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7412" name="Picture 18" descr="sock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32741" t="20221" r="31323" b="22867"/>
          <a:stretch>
            <a:fillRect/>
          </a:stretch>
        </p:blipFill>
        <p:spPr>
          <a:xfrm rot="189546">
            <a:off x="1460500" y="2497138"/>
            <a:ext cx="730250" cy="3159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7413" name="Picture 22" descr="shirt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2105" t="9554" r="24361" b="7643"/>
          <a:stretch>
            <a:fillRect/>
          </a:stretch>
        </p:blipFill>
        <p:spPr>
          <a:xfrm>
            <a:off x="4273550" y="828675"/>
            <a:ext cx="579438" cy="4778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7414" name="Picture 19" descr="2007716132416464_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638" y="1187450"/>
            <a:ext cx="854075" cy="2905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7415" name="Picture 20" descr="06b1OOOPIC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6850" y="2406650"/>
            <a:ext cx="473075" cy="4762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7416" name="Picture 22" descr="5be186d3b44016d57e7b8d14367e_843_84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6138" y="1655763"/>
            <a:ext cx="525462" cy="393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7417" name="Picture 23" descr="{R728NVNU]4%UFD(Q0KTV$I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4175" y="1871663"/>
            <a:ext cx="630238" cy="669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38" name="Picture 26" descr="14s58PICSAN_102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38700" y="346075"/>
            <a:ext cx="731838" cy="6619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39" name="Rectangle 27"/>
          <p:cNvSpPr>
            <a:spLocks noChangeArrowheads="1"/>
          </p:cNvSpPr>
          <p:nvPr/>
        </p:nvSpPr>
        <p:spPr bwMode="auto">
          <a:xfrm>
            <a:off x="2016125" y="1130300"/>
            <a:ext cx="1633538" cy="6223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lIns="51435" tIns="25718" rIns="51435" bIns="25718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51435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700" b="1" i="0" u="none" strike="noStrike" kern="1200" cap="none" spc="0" normalizeH="0" baseline="0" noProof="0">
                <a:ln>
                  <a:noFill/>
                </a:ln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Clothes</a:t>
            </a:r>
            <a:endParaRPr kumimoji="0" lang="en-US" altLang="zh-CN" sz="3700" b="1" i="0" u="none" strike="noStrike" kern="1200" cap="none" spc="0" normalizeH="0" baseline="0" noProof="0">
              <a:ln>
                <a:noFill/>
              </a:ln>
              <a:solidFill>
                <a:srgbClr val="990099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7420" name="Rectangle 9"/>
          <p:cNvSpPr/>
          <p:nvPr/>
        </p:nvSpPr>
        <p:spPr>
          <a:xfrm>
            <a:off x="2208213" y="431800"/>
            <a:ext cx="2400300" cy="328613"/>
          </a:xfrm>
          <a:prstGeom prst="rect">
            <a:avLst/>
          </a:prstGeom>
          <a:solidFill>
            <a:srgbClr val="FFFF00"/>
          </a:solidFill>
          <a:ln w="63500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>
              <a:solidFill>
                <a:srgbClr val="3333CC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7421" name="Text Box 30"/>
          <p:cNvSpPr txBox="1"/>
          <p:nvPr/>
        </p:nvSpPr>
        <p:spPr>
          <a:xfrm>
            <a:off x="2260600" y="461963"/>
            <a:ext cx="2166938" cy="266065"/>
          </a:xfrm>
          <a:prstGeom prst="rect">
            <a:avLst/>
          </a:prstGeom>
          <a:noFill/>
          <a:ln w="9525">
            <a:noFill/>
          </a:ln>
        </p:spPr>
        <p:txBody>
          <a:bodyPr wrap="squar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latin typeface="Calibri" panose="020f0502020204030204" pitchFamily="34" charset="0"/>
                <a:ea typeface="宋体" panose="02010600030101010101" pitchFamily="2" charset="-122"/>
              </a:rPr>
              <a:t>说出服饰类单词,不重复</a:t>
            </a:r>
            <a:endParaRPr lang="zh-CN" altLang="en-US" sz="1400" b="1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pic>
        <p:nvPicPr>
          <p:cNvPr id="1043" name="Picture 19" descr="c:\users\lenovo\appdata\roaming\360se6\User Data\temp\235101-14050Q2232733-lp.jpg"/>
          <p:cNvPicPr>
            <a:picLocks noChangeAspect="1" noChangeArrowheads="1"/>
          </p:cNvPicPr>
          <p:nvPr/>
        </p:nvPicPr>
        <p:blipFill>
          <a:blip r:embed="rId10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>
            <a:off x="4023527" y="2334423"/>
            <a:ext cx="816147" cy="440652"/>
          </a:xfrm>
          <a:prstGeom prst="rect">
            <a:avLst/>
          </a:prstGeom>
          <a:noFill/>
        </p:spPr>
      </p:pic>
      <p:sp>
        <p:nvSpPr>
          <p:cNvPr id="17423" name="Control 24"/>
          <p:cNvSpPr/>
          <p:nvPr/>
        </p:nvSpPr>
        <p:spPr>
          <a:xfrm>
            <a:off x="1042988" y="-17462"/>
            <a:ext cx="576262" cy="4318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2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1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WordArt 5"/>
          <p:cNvSpPr>
            <a:spLocks noTextEdit="1"/>
          </p:cNvSpPr>
          <p:nvPr/>
        </p:nvSpPr>
        <p:spPr>
          <a:xfrm>
            <a:off x="241935" y="87630"/>
            <a:ext cx="1836738" cy="238125"/>
          </a:xfrm>
          <a:prstGeom prst="rect">
            <a:avLst/>
          </a:prstGeom>
        </p:spPr>
        <p:txBody>
          <a:bodyPr wrap="none" fromWordArt="1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r>
              <a:rPr lang="zh-CN" altLang="en-US" sz="2000" b="1" strike="noStrike" noProof="1">
                <a:solidFill>
                  <a:schemeClr val="accent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Can you say?</a:t>
            </a:r>
            <a:endParaRPr lang="zh-CN" altLang="en-US" sz="2000" b="1" strike="noStrike" noProof="1">
              <a:solidFill>
                <a:schemeClr val="accent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8434" name="Text Box 6"/>
          <p:cNvSpPr txBox="1"/>
          <p:nvPr/>
        </p:nvSpPr>
        <p:spPr>
          <a:xfrm>
            <a:off x="503238" y="649288"/>
            <a:ext cx="4656137" cy="296545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SzTx/>
            </a:pPr>
            <a:r>
              <a:rPr lang="en-US" altLang="zh-CN" sz="1600" b="1">
                <a:latin typeface="宋体" panose="02010600030101010101" pitchFamily="2" charset="-122"/>
                <a:ea typeface="宋体" panose="02010600030101010101" pitchFamily="2" charset="-122"/>
              </a:rPr>
              <a:t>1.</a:t>
            </a:r>
            <a:r>
              <a:rPr lang="zh-CN" altLang="en-US" sz="1600" b="1">
                <a:latin typeface="宋体" panose="02010600030101010101" pitchFamily="2" charset="-122"/>
                <a:ea typeface="宋体" panose="02010600030101010101" pitchFamily="2" charset="-122"/>
              </a:rPr>
              <a:t>你想说我的牛仔裤太长,你可以说：</a:t>
            </a:r>
            <a:endParaRPr lang="zh-CN" altLang="en-US" sz="16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8435" name="Text Box 7"/>
          <p:cNvSpPr txBox="1"/>
          <p:nvPr/>
        </p:nvSpPr>
        <p:spPr>
          <a:xfrm>
            <a:off x="550863" y="2268538"/>
            <a:ext cx="3697287" cy="296545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SzTx/>
            </a:pPr>
            <a:r>
              <a:rPr lang="en-US" altLang="zh-CN" sz="1600" b="1">
                <a:latin typeface="宋体" panose="02010600030101010101" pitchFamily="2" charset="-122"/>
                <a:ea typeface="宋体" panose="02010600030101010101" pitchFamily="2" charset="-122"/>
              </a:rPr>
              <a:t>3.</a:t>
            </a:r>
            <a:r>
              <a:rPr lang="zh-CN" altLang="en-US" sz="1600" b="1">
                <a:latin typeface="宋体" panose="02010600030101010101" pitchFamily="2" charset="-122"/>
                <a:ea typeface="宋体" panose="02010600030101010101" pitchFamily="2" charset="-122"/>
              </a:rPr>
              <a:t>当你想问那是谁的短裤,你可以说：</a:t>
            </a:r>
            <a:endParaRPr lang="zh-CN" altLang="en-US" sz="16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8436" name="Text Box 9"/>
          <p:cNvSpPr txBox="1"/>
          <p:nvPr/>
        </p:nvSpPr>
        <p:spPr>
          <a:xfrm>
            <a:off x="503238" y="1476375"/>
            <a:ext cx="4922837" cy="296545"/>
          </a:xfrm>
          <a:prstGeom prst="rect">
            <a:avLst/>
          </a:prstGeom>
          <a:noFill/>
          <a:ln w="9525">
            <a:noFill/>
          </a:ln>
        </p:spPr>
        <p:txBody>
          <a:bodyPr wrap="squar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SzTx/>
            </a:pPr>
            <a:r>
              <a:rPr lang="en-US" altLang="zh-CN" sz="1600" b="1">
                <a:latin typeface="宋体" panose="02010600030101010101" pitchFamily="2" charset="-122"/>
                <a:ea typeface="宋体" panose="02010600030101010101" pitchFamily="2" charset="-122"/>
              </a:rPr>
              <a:t>2.</a:t>
            </a:r>
            <a:r>
              <a:rPr lang="en-US" altLang="zh-CN" sz="1600" b="1">
                <a:latin typeface="Times New Roman" panose="02020603050405020304" pitchFamily="18" charset="0"/>
                <a:ea typeface="宋体" panose="02010600030101010101" pitchFamily="2" charset="-122"/>
              </a:rPr>
              <a:t>Mike</a:t>
            </a:r>
            <a:r>
              <a:rPr lang="zh-CN" altLang="en-US" sz="1600" b="1">
                <a:latin typeface="宋体" panose="02010600030101010101" pitchFamily="2" charset="-122"/>
                <a:ea typeface="宋体" panose="02010600030101010101" pitchFamily="2" charset="-122"/>
              </a:rPr>
              <a:t>的毛衣太短,你想让他试试这件,你可以说：</a:t>
            </a:r>
            <a:endParaRPr lang="zh-CN" altLang="en-US" sz="16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6874" name="Text Box 10"/>
          <p:cNvSpPr txBox="1"/>
          <p:nvPr/>
        </p:nvSpPr>
        <p:spPr>
          <a:xfrm>
            <a:off x="742950" y="973138"/>
            <a:ext cx="3216275" cy="266700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400" b="1" i="1">
                <a:solidFill>
                  <a:srgbClr val="3333CC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My  jeans are too long.</a:t>
            </a:r>
            <a:endParaRPr lang="en-US" altLang="zh-CN" sz="1400" b="1" i="1">
              <a:solidFill>
                <a:srgbClr val="3333CC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6875" name="Text Box 11"/>
          <p:cNvSpPr txBox="1"/>
          <p:nvPr/>
        </p:nvSpPr>
        <p:spPr>
          <a:xfrm>
            <a:off x="742950" y="1765300"/>
            <a:ext cx="3216275" cy="266065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400" b="1" i="1">
                <a:solidFill>
                  <a:srgbClr val="3333CC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Try this, Mike.</a:t>
            </a:r>
            <a:endParaRPr lang="en-US" altLang="zh-CN" sz="1400" b="1" i="1">
              <a:solidFill>
                <a:srgbClr val="3333CC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6876" name="Text Box 12"/>
          <p:cNvSpPr txBox="1"/>
          <p:nvPr/>
        </p:nvSpPr>
        <p:spPr>
          <a:xfrm>
            <a:off x="742950" y="2557463"/>
            <a:ext cx="3216275" cy="266700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400" b="1" i="1">
                <a:solidFill>
                  <a:srgbClr val="3333CC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Whose shorts are those?</a:t>
            </a:r>
            <a:endParaRPr lang="en-US" altLang="zh-CN" sz="1400" b="1" i="1">
              <a:solidFill>
                <a:srgbClr val="3333CC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6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6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6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4" grpId="0"/>
      <p:bldP spid="36875" grpId="0"/>
      <p:bldP spid="3687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WordArt 3"/>
          <p:cNvSpPr>
            <a:spLocks noTextEdit="1"/>
          </p:cNvSpPr>
          <p:nvPr/>
        </p:nvSpPr>
        <p:spPr>
          <a:xfrm>
            <a:off x="164783" y="107950"/>
            <a:ext cx="1836737" cy="238125"/>
          </a:xfrm>
          <a:prstGeom prst="rect">
            <a:avLst/>
          </a:prstGeom>
        </p:spPr>
        <p:txBody>
          <a:bodyPr wrap="none" fromWordArt="1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r>
              <a:rPr lang="zh-CN" altLang="en-US" sz="1800" b="1" strike="noStrike" noProof="1">
                <a:solidFill>
                  <a:schemeClr val="accent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Let's listen!</a:t>
            </a:r>
            <a:endParaRPr lang="zh-CN" altLang="en-US" sz="1800" b="1" strike="noStrike" noProof="1">
              <a:solidFill>
                <a:schemeClr val="accent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3700463" y="1287463"/>
            <a:ext cx="1854200" cy="6651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51435" tIns="25718" rIns="51435" bIns="25718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514350" fontAlgn="auto">
              <a:spcBef>
                <a:spcPct val="5000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kumimoji="0" lang="en-US" altLang="zh-CN" sz="1600" b="1" i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Whose cake is this?</a:t>
            </a:r>
            <a:endParaRPr kumimoji="0" lang="en-US" altLang="zh-CN" sz="1600" b="1" i="1" kern="1200" cap="none" spc="0" normalizeH="0" baseline="0" noProof="0"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R="0" defTabSz="514350" fontAlgn="auto">
              <a:spcBef>
                <a:spcPct val="5000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kumimoji="0" lang="zh-CN" altLang="en-US" sz="1600" b="1" i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这是谁的蛋糕？</a:t>
            </a:r>
            <a:endParaRPr kumimoji="0" lang="zh-CN" altLang="en-US" sz="1600" b="1" i="1" kern="1200" cap="none" spc="0" normalizeH="0" baseline="0" noProof="0"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4" name="AVSEQ37 00_00_06-00_00_29.avi">
            <a:hlinkClick action="ppaction://media"/>
          </p:cNvPr>
          <p:cNvPicPr>
            <a:picLocks noRot="1"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link="rId4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688975" y="720725"/>
            <a:ext cx="2935288" cy="19875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0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WordArt 5"/>
          <p:cNvSpPr>
            <a:spLocks noTextEdit="1"/>
          </p:cNvSpPr>
          <p:nvPr/>
        </p:nvSpPr>
        <p:spPr>
          <a:xfrm>
            <a:off x="326073" y="167005"/>
            <a:ext cx="1836737" cy="238125"/>
          </a:xfrm>
          <a:prstGeom prst="rect">
            <a:avLst/>
          </a:prstGeom>
        </p:spPr>
        <p:txBody>
          <a:bodyPr wrap="none" fromWordArt="1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r>
              <a:rPr lang="zh-CN" altLang="en-US" sz="1800" b="1" strike="noStrike" noProof="1">
                <a:solidFill>
                  <a:schemeClr val="accent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Let's read together!</a:t>
            </a:r>
            <a:endParaRPr lang="zh-CN" altLang="en-US" sz="1800" b="1" strike="noStrike" noProof="1">
              <a:solidFill>
                <a:schemeClr val="accent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1270" name="Text Box 6"/>
          <p:cNvSpPr txBox="1">
            <a:spLocks noChangeArrowheads="1"/>
          </p:cNvSpPr>
          <p:nvPr/>
        </p:nvSpPr>
        <p:spPr bwMode="auto">
          <a:xfrm>
            <a:off x="911225" y="498475"/>
            <a:ext cx="2892425" cy="4349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51435" tIns="25718" rIns="51435" bIns="25718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514350" fontAlgn="auto">
              <a:spcBef>
                <a:spcPct val="5000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kumimoji="0" lang="en-US" altLang="zh-CN" sz="2500" b="1" kern="1200" cap="none" spc="0" normalizeH="0" baseline="0" noProof="0">
                <a:solidFill>
                  <a:srgbClr val="CC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Whose cake is this?</a:t>
            </a:r>
            <a:endParaRPr kumimoji="0" lang="en-US" altLang="zh-CN" sz="2500" b="1" kern="1200" cap="none" spc="0" normalizeH="0" baseline="0" noProof="0">
              <a:solidFill>
                <a:srgbClr val="CC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0483" name="Text Box 7"/>
          <p:cNvSpPr txBox="1"/>
          <p:nvPr/>
        </p:nvSpPr>
        <p:spPr>
          <a:xfrm>
            <a:off x="911225" y="933450"/>
            <a:ext cx="2830513" cy="1743075"/>
          </a:xfrm>
          <a:prstGeom prst="rect">
            <a:avLst/>
          </a:prstGeom>
          <a:noFill/>
          <a:ln w="9525">
            <a:noFill/>
          </a:ln>
        </p:spPr>
        <p:txBody>
          <a:bodyPr wrap="squar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 b="1">
                <a:latin typeface="Times New Roman" panose="02020603050405020304" pitchFamily="18" charset="0"/>
                <a:ea typeface="宋体" panose="02010600030101010101" pitchFamily="2" charset="-122"/>
              </a:rPr>
              <a:t>Oh, Chris! Oh, Chris!</a:t>
            </a:r>
            <a:endParaRPr lang="en-US" altLang="zh-CN" sz="20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000" b="1">
                <a:latin typeface="Times New Roman" panose="02020603050405020304" pitchFamily="18" charset="0"/>
                <a:ea typeface="宋体" panose="02010600030101010101" pitchFamily="2" charset="-122"/>
              </a:rPr>
              <a:t>Whose cake is this?</a:t>
            </a:r>
            <a:endParaRPr lang="en-US" altLang="zh-CN" sz="20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000" b="1">
                <a:latin typeface="Times New Roman" panose="02020603050405020304" pitchFamily="18" charset="0"/>
                <a:ea typeface="宋体" panose="02010600030101010101" pitchFamily="2" charset="-122"/>
              </a:rPr>
              <a:t>It’s my cake.</a:t>
            </a:r>
            <a:endParaRPr lang="en-US" altLang="zh-CN" sz="20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000" b="1">
                <a:latin typeface="Times New Roman" panose="02020603050405020304" pitchFamily="18" charset="0"/>
                <a:ea typeface="宋体" panose="02010600030101010101" pitchFamily="2" charset="-122"/>
              </a:rPr>
              <a:t>Let’s eat </a:t>
            </a:r>
            <a:r>
              <a:rPr lang="en-US" altLang="zh-CN" b="1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zh-CN" sz="2000" b="1">
                <a:latin typeface="Times New Roman" panose="02020603050405020304" pitchFamily="18" charset="0"/>
                <a:ea typeface="宋体" panose="02010600030101010101" pitchFamily="2" charset="-122"/>
              </a:rPr>
              <a:t>it by the lake!</a:t>
            </a:r>
            <a:endParaRPr lang="en-US" altLang="zh-CN" sz="2000" b="1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20484" name="Picture 3" descr="PC9~JNI@N6B2R)CCC)S0K%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8900" y="568325"/>
            <a:ext cx="1439863" cy="6953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6630" name="Rectangle 9"/>
          <p:cNvSpPr>
            <a:spLocks noChangeArrowheads="1"/>
          </p:cNvSpPr>
          <p:nvPr/>
        </p:nvSpPr>
        <p:spPr bwMode="auto">
          <a:xfrm>
            <a:off x="1239838" y="2676525"/>
            <a:ext cx="3430588" cy="327025"/>
          </a:xfrm>
          <a:prstGeom prst="rect">
            <a:avLst/>
          </a:prstGeom>
          <a:solidFill>
            <a:srgbClr val="FFFF00"/>
          </a:solidFill>
          <a:ln w="63500">
            <a:noFill/>
            <a:prstDash val="sysDot"/>
            <a:miter lim="800000"/>
          </a:ln>
        </p:spPr>
        <p:txBody>
          <a:bodyPr lIns="51435" tIns="25718" rIns="51435" bIns="25718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51435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Tip:</a:t>
            </a:r>
            <a:r>
              <a:rPr kumimoji="1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ea"/>
                <a:ea typeface="+mn-ea"/>
                <a:cs typeface="+mn-cs"/>
              </a:rPr>
              <a:t>朗读时注意节奏和韵律哦。</a:t>
            </a:r>
            <a:endParaRPr kumimoji="1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WordArt 4"/>
          <p:cNvSpPr>
            <a:spLocks noTextEdit="1"/>
          </p:cNvSpPr>
          <p:nvPr/>
        </p:nvSpPr>
        <p:spPr>
          <a:xfrm>
            <a:off x="114300" y="69533"/>
            <a:ext cx="1836738" cy="238125"/>
          </a:xfrm>
          <a:prstGeom prst="rect">
            <a:avLst/>
          </a:prstGeom>
        </p:spPr>
        <p:txBody>
          <a:bodyPr wrap="none" fromWordArt="1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r>
              <a:rPr lang="zh-CN" altLang="en-US" sz="1800" b="1" strike="noStrike" noProof="1">
                <a:solidFill>
                  <a:schemeClr val="accent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Read in pairs!</a:t>
            </a:r>
            <a:endParaRPr lang="zh-CN" altLang="en-US" sz="1800" b="1" strike="noStrike" noProof="1">
              <a:solidFill>
                <a:schemeClr val="accent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grpSp>
        <p:nvGrpSpPr>
          <p:cNvPr id="21506" name="组合 1"/>
          <p:cNvGrpSpPr/>
          <p:nvPr/>
        </p:nvGrpSpPr>
        <p:grpSpPr>
          <a:xfrm>
            <a:off x="588963" y="2216150"/>
            <a:ext cx="4583112" cy="850900"/>
            <a:chOff x="789" y="3452"/>
            <a:chExt cx="7219" cy="1340"/>
          </a:xfrm>
        </p:grpSpPr>
        <p:sp>
          <p:nvSpPr>
            <p:cNvPr id="24581" name="Rectangle 9"/>
            <p:cNvSpPr>
              <a:spLocks noChangeArrowheads="1"/>
            </p:cNvSpPr>
            <p:nvPr/>
          </p:nvSpPr>
          <p:spPr bwMode="auto">
            <a:xfrm>
              <a:off x="1391" y="3537"/>
              <a:ext cx="5999" cy="1252"/>
            </a:xfrm>
            <a:prstGeom prst="rect">
              <a:avLst/>
            </a:prstGeom>
            <a:solidFill>
              <a:srgbClr val="FFFF00"/>
            </a:solidFill>
            <a:ln w="63500">
              <a:noFill/>
              <a:prstDash val="sysDot"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51435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257175" lvl="1" indent="200025" algn="l" defTabSz="51435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514350" lvl="2" indent="400050" algn="l" defTabSz="51435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771525" lvl="3" indent="600075" algn="l" defTabSz="51435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028700" lvl="4" indent="800100" algn="l" defTabSz="51435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800100" algn="l" defTabSz="51435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800100" algn="l" defTabSz="51435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800100" algn="l" defTabSz="51435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800100" algn="l" defTabSz="51435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514350" rtl="0" eaLnBrk="1" fontAlgn="auto" latinLnBrk="0" hangingPunct="1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1" lang="en-US" altLang="zh-CN" sz="1400" b="0" i="1" u="none" strike="noStrike" kern="1200" cap="none" spc="0" normalizeH="0" baseline="0" noProof="0">
                  <a:ln>
                    <a:noFill/>
                  </a:ln>
                  <a:solidFill>
                    <a:srgbClr val="3333CC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                      </a:t>
              </a:r>
              <a:r>
                <a:rPr kumimoji="1" lang="zh-CN" altLang="en-US" sz="1200" b="1" i="1" u="sng" strike="noStrike" kern="1200" cap="none" spc="0" normalizeH="0" baseline="0" noProof="0">
                  <a:ln>
                    <a:noFill/>
                  </a:ln>
                  <a:solidFill>
                    <a:srgbClr val="3333CC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+mn-ea"/>
                  <a:ea typeface="+mn-ea"/>
                  <a:cs typeface="+mn-cs"/>
                </a:rPr>
                <a:t>两人一组诵读小诗</a:t>
              </a:r>
              <a:endParaRPr kumimoji="1" lang="zh-CN" altLang="en-US" sz="1200" b="1" i="1" u="sng" strike="noStrike" kern="1200" cap="none" spc="0" normalizeH="0" baseline="0" noProof="0">
                <a:ln>
                  <a:noFill/>
                </a:ln>
                <a:solidFill>
                  <a:srgbClr val="33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ea"/>
                <a:ea typeface="+mn-ea"/>
                <a:cs typeface="+mn-cs"/>
              </a:endParaRPr>
            </a:p>
            <a:p>
              <a:pPr marL="0" marR="0" lvl="0" indent="0" algn="l" defTabSz="514350" rtl="0" eaLnBrk="1" fontAlgn="auto" latinLnBrk="0" hangingPunct="1">
                <a:lnSpc>
                  <a:spcPct val="13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1" lang="zh-CN" altLang="en-US" sz="1200" b="1" i="0" u="none" strike="noStrike" kern="1200" cap="none" spc="0" normalizeH="0" baseline="0" noProof="0">
                  <a:ln>
                    <a:noFill/>
                  </a:ln>
                  <a:solidFill>
                    <a:srgbClr val="CC0099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+mn-ea"/>
                  <a:ea typeface="+mn-ea"/>
                  <a:cs typeface="+mn-cs"/>
                </a:rPr>
                <a:t>要求 ：</a:t>
              </a:r>
              <a:r>
                <a:rPr kumimoji="1" lang="en-US" altLang="zh-CN" sz="1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uLnTx/>
                  <a:uFillTx/>
                  <a:latin typeface="+mn-ea"/>
                  <a:ea typeface="+mn-ea"/>
                  <a:cs typeface="+mn-cs"/>
                </a:rPr>
                <a:t>1.</a:t>
              </a:r>
              <a:r>
                <a:rPr kumimoji="1" lang="zh-CN" altLang="en-US" sz="1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uLnTx/>
                  <a:uFillTx/>
                  <a:latin typeface="+mn-ea"/>
                  <a:ea typeface="+mn-ea"/>
                  <a:cs typeface="+mn-cs"/>
                </a:rPr>
                <a:t>正确,响亮,有节奏</a:t>
              </a:r>
              <a:endParaRPr kumimoji="1" lang="zh-CN" altLang="en-US" sz="1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+mn-ea"/>
                <a:ea typeface="+mn-ea"/>
                <a:cs typeface="+mn-cs"/>
              </a:endParaRPr>
            </a:p>
            <a:p>
              <a:pPr marL="0" marR="0" lvl="0" indent="0" algn="l" defTabSz="51435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1" lang="zh-CN" altLang="en-US" sz="1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uLnTx/>
                  <a:uFillTx/>
                  <a:latin typeface="+mn-ea"/>
                  <a:ea typeface="+mn-ea"/>
                  <a:cs typeface="+mn-cs"/>
                </a:rPr>
                <a:t>       </a:t>
              </a:r>
              <a:r>
                <a:rPr kumimoji="1" lang="en-US" altLang="zh-CN" sz="1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uLnTx/>
                  <a:uFillTx/>
                  <a:latin typeface="+mn-ea"/>
                  <a:ea typeface="+mn-ea"/>
                  <a:cs typeface="+mn-cs"/>
                </a:rPr>
                <a:t>2.</a:t>
              </a:r>
              <a:r>
                <a:rPr kumimoji="1" lang="zh-CN" altLang="en-US" sz="1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uLnTx/>
                  <a:uFillTx/>
                  <a:latin typeface="+mn-ea"/>
                  <a:ea typeface="+mn-ea"/>
                  <a:cs typeface="+mn-cs"/>
                </a:rPr>
                <a:t>选择喜欢的方式：齐读或者分角色读</a:t>
              </a:r>
              <a:endParaRPr kumimoji="1" lang="en-US" altLang="zh-CN" sz="1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+mn-ea"/>
                <a:ea typeface="+mn-ea"/>
                <a:cs typeface="+mn-cs"/>
              </a:endParaRPr>
            </a:p>
          </p:txBody>
        </p:sp>
        <p:pic>
          <p:nvPicPr>
            <p:cNvPr id="21508" name="图片 1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854" y="3452"/>
              <a:ext cx="444" cy="312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1509" name="图片 1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89" y="4480"/>
              <a:ext cx="444" cy="312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1510" name="图片 1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476" y="3452"/>
              <a:ext cx="444" cy="312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1511" name="图片 1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7564" y="4480"/>
              <a:ext cx="444" cy="312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21512" name="Picture 12" descr="]%W$FC6194RP%96A4MSWIA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4900" y="1223963"/>
            <a:ext cx="419100" cy="482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4586" name="Text Box 10"/>
          <p:cNvSpPr txBox="1">
            <a:spLocks noChangeArrowheads="1"/>
          </p:cNvSpPr>
          <p:nvPr/>
        </p:nvSpPr>
        <p:spPr bwMode="auto">
          <a:xfrm>
            <a:off x="1990725" y="422275"/>
            <a:ext cx="2174875" cy="3270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51435" tIns="25718" rIns="51435" bIns="25718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514350" fontAlgn="auto">
              <a:spcBef>
                <a:spcPct val="5000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kumimoji="0" lang="en-US" altLang="zh-CN" sz="1800" b="1" kern="1200" cap="none" spc="0" normalizeH="0" baseline="0" noProof="0">
                <a:solidFill>
                  <a:srgbClr val="CC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Whose cake is this?</a:t>
            </a:r>
            <a:endParaRPr kumimoji="0" lang="en-US" altLang="zh-CN" sz="1800" b="1" kern="1200" cap="none" spc="0" normalizeH="0" baseline="0" noProof="0">
              <a:solidFill>
                <a:srgbClr val="CC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1514" name="Text Box 11"/>
          <p:cNvSpPr txBox="1"/>
          <p:nvPr/>
        </p:nvSpPr>
        <p:spPr>
          <a:xfrm>
            <a:off x="1990725" y="787400"/>
            <a:ext cx="2362200" cy="1404620"/>
          </a:xfrm>
          <a:prstGeom prst="rect">
            <a:avLst/>
          </a:prstGeom>
          <a:noFill/>
          <a:ln w="9525">
            <a:noFill/>
          </a:ln>
        </p:spPr>
        <p:txBody>
          <a:bodyPr wrap="squar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600" b="1">
                <a:latin typeface="Times New Roman" panose="02020603050405020304" pitchFamily="18" charset="0"/>
                <a:ea typeface="宋体" panose="02010600030101010101" pitchFamily="2" charset="-122"/>
              </a:rPr>
              <a:t>Oh, Chris! Oh, Chris!</a:t>
            </a:r>
            <a:endParaRPr lang="en-US" altLang="zh-CN" sz="16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1600" b="1">
                <a:latin typeface="Times New Roman" panose="02020603050405020304" pitchFamily="18" charset="0"/>
                <a:ea typeface="宋体" panose="02010600030101010101" pitchFamily="2" charset="-122"/>
              </a:rPr>
              <a:t>Whose cake is this?</a:t>
            </a:r>
            <a:endParaRPr lang="en-US" altLang="zh-CN" sz="16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1600" b="1">
                <a:solidFill>
                  <a:srgbClr val="3333CC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It’s my cake.</a:t>
            </a:r>
            <a:endParaRPr lang="en-US" altLang="zh-CN" sz="1600" b="1">
              <a:solidFill>
                <a:srgbClr val="3333CC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1600" b="1">
                <a:solidFill>
                  <a:srgbClr val="3333CC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Let’s eat it by the lake!</a:t>
            </a:r>
            <a:endParaRPr lang="en-US" altLang="zh-CN" sz="1600" b="1">
              <a:solidFill>
                <a:srgbClr val="3333CC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21515" name="Picture 13" descr="WRS5LF{4PY879N4K0GF2FRO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0150" y="612775"/>
            <a:ext cx="396875" cy="4397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593" name="Picture 17" descr="14s58PICSAN_102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76800" y="390525"/>
            <a:ext cx="731838" cy="66198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WordArt 4"/>
          <p:cNvSpPr>
            <a:spLocks noTextEdit="1"/>
          </p:cNvSpPr>
          <p:nvPr/>
        </p:nvSpPr>
        <p:spPr>
          <a:xfrm>
            <a:off x="180340" y="105410"/>
            <a:ext cx="2834639" cy="301625"/>
          </a:xfrm>
          <a:prstGeom prst="rect">
            <a:avLst/>
          </a:prstGeom>
        </p:spPr>
        <p:txBody>
          <a:bodyPr wrap="none" fromWordArt="1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r>
              <a:rPr lang="zh-CN" altLang="en-US" sz="2000" b="1" strike="noStrike" noProof="1">
                <a:solidFill>
                  <a:schemeClr val="accent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Let's recite together!</a:t>
            </a:r>
            <a:endParaRPr lang="zh-CN" altLang="en-US" sz="2000" b="1" strike="noStrike" noProof="1">
              <a:solidFill>
                <a:schemeClr val="accent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7109" name="Text Box 5"/>
          <p:cNvSpPr txBox="1">
            <a:spLocks noChangeArrowheads="1"/>
          </p:cNvSpPr>
          <p:nvPr/>
        </p:nvSpPr>
        <p:spPr bwMode="auto">
          <a:xfrm>
            <a:off x="944563" y="631825"/>
            <a:ext cx="4416425" cy="4365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51435" tIns="25718" rIns="51435" bIns="25718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514350" fontAlgn="auto">
              <a:spcBef>
                <a:spcPct val="5000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kumimoji="0" lang="en-US" altLang="zh-CN" sz="2500" b="1" kern="1200" cap="none" spc="0" normalizeH="0" baseline="0" noProof="0">
                <a:solidFill>
                  <a:srgbClr val="CC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Whose _____ is this?</a:t>
            </a:r>
            <a:endParaRPr kumimoji="0" lang="en-US" altLang="zh-CN" sz="2500" b="1" kern="1200" cap="none" spc="0" normalizeH="0" baseline="0" noProof="0">
              <a:solidFill>
                <a:srgbClr val="CC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2531" name="Text Box 6"/>
          <p:cNvSpPr txBox="1"/>
          <p:nvPr/>
        </p:nvSpPr>
        <p:spPr>
          <a:xfrm>
            <a:off x="954088" y="1100138"/>
            <a:ext cx="4027487" cy="1743075"/>
          </a:xfrm>
          <a:prstGeom prst="rect">
            <a:avLst/>
          </a:prstGeom>
          <a:noFill/>
          <a:ln w="9525">
            <a:noFill/>
          </a:ln>
        </p:spPr>
        <p:txBody>
          <a:bodyPr wrap="squar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 b="1">
                <a:latin typeface="Times New Roman" panose="02020603050405020304" pitchFamily="18" charset="0"/>
                <a:ea typeface="宋体" panose="02010600030101010101" pitchFamily="2" charset="-122"/>
              </a:rPr>
              <a:t>Oh, _____! Oh, _____!</a:t>
            </a:r>
            <a:endParaRPr lang="en-US" altLang="zh-CN" sz="20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000" b="1">
                <a:latin typeface="Times New Roman" panose="02020603050405020304" pitchFamily="18" charset="0"/>
                <a:ea typeface="宋体" panose="02010600030101010101" pitchFamily="2" charset="-122"/>
              </a:rPr>
              <a:t>Whose _____ is this?</a:t>
            </a:r>
            <a:endParaRPr lang="en-US" altLang="zh-CN" sz="20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000" b="1">
                <a:latin typeface="Times New Roman" panose="02020603050405020304" pitchFamily="18" charset="0"/>
                <a:ea typeface="宋体" panose="02010600030101010101" pitchFamily="2" charset="-122"/>
              </a:rPr>
              <a:t>It’s _______ _______.</a:t>
            </a:r>
            <a:endParaRPr lang="en-US" altLang="zh-CN" sz="2000" b="1"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000" b="1">
                <a:latin typeface="Times New Roman" panose="02020603050405020304" pitchFamily="18" charset="0"/>
                <a:ea typeface="宋体" panose="02010600030101010101" pitchFamily="2" charset="-122"/>
              </a:rPr>
              <a:t>Let’s _______ </a:t>
            </a:r>
            <a:r>
              <a:rPr lang="en-US" altLang="zh-CN" b="1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r>
              <a:rPr lang="en-US" altLang="zh-CN" sz="2000" b="1">
                <a:latin typeface="Times New Roman" panose="02020603050405020304" pitchFamily="18" charset="0"/>
                <a:ea typeface="宋体" panose="02010600030101010101" pitchFamily="2" charset="-122"/>
              </a:rPr>
              <a:t>it ______ the ______!</a:t>
            </a:r>
            <a:endParaRPr lang="en-US" altLang="zh-CN" sz="2000" b="1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22532" name="Picture 3" descr="PC9~JNI@N6B2R)CCC)S0K%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8800" y="1068388"/>
            <a:ext cx="1179513" cy="6953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533" name="Picture 8" descr="4C%D]0PM0Z]}@C8OPBI)W9C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463" y="511175"/>
            <a:ext cx="681037" cy="4572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534" name="Picture 9" descr="]%W$FC6194RP%96A4MSWIA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825" y="1927225"/>
            <a:ext cx="566738" cy="6556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535" name="Picture 10" descr="WRS5LF{4PY879N4K0GF2FRO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825" y="1171575"/>
            <a:ext cx="549275" cy="6111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3803" name="Text Box 11"/>
          <p:cNvSpPr txBox="1"/>
          <p:nvPr/>
        </p:nvSpPr>
        <p:spPr>
          <a:xfrm>
            <a:off x="2101850" y="685800"/>
            <a:ext cx="865188" cy="328613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>
                <a:solidFill>
                  <a:srgbClr val="FF66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cake</a:t>
            </a:r>
            <a:endParaRPr lang="en-US" altLang="zh-CN" sz="1800" b="1">
              <a:solidFill>
                <a:srgbClr val="FF66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33804" name="Text Box 12"/>
          <p:cNvSpPr txBox="1"/>
          <p:nvPr/>
        </p:nvSpPr>
        <p:spPr>
          <a:xfrm>
            <a:off x="1492250" y="1100138"/>
            <a:ext cx="865188" cy="327025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>
                <a:solidFill>
                  <a:srgbClr val="FF66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Chris</a:t>
            </a:r>
            <a:endParaRPr lang="en-US" altLang="zh-CN" sz="1800" b="1">
              <a:solidFill>
                <a:srgbClr val="FF66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33805" name="Text Box 13"/>
          <p:cNvSpPr txBox="1"/>
          <p:nvPr/>
        </p:nvSpPr>
        <p:spPr>
          <a:xfrm>
            <a:off x="2747963" y="1100138"/>
            <a:ext cx="865187" cy="327025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>
                <a:solidFill>
                  <a:srgbClr val="FF66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Chris</a:t>
            </a:r>
            <a:endParaRPr lang="en-US" altLang="zh-CN" sz="1800" b="1">
              <a:solidFill>
                <a:srgbClr val="FF66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33806" name="Text Box 14"/>
          <p:cNvSpPr txBox="1"/>
          <p:nvPr/>
        </p:nvSpPr>
        <p:spPr>
          <a:xfrm>
            <a:off x="1858963" y="1549400"/>
            <a:ext cx="579437" cy="327025"/>
          </a:xfrm>
          <a:prstGeom prst="rect">
            <a:avLst/>
          </a:prstGeom>
          <a:noFill/>
          <a:ln w="9525">
            <a:noFill/>
          </a:ln>
        </p:spPr>
        <p:txBody>
          <a:bodyPr wrap="squar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>
                <a:solidFill>
                  <a:srgbClr val="FF66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cake</a:t>
            </a:r>
            <a:endParaRPr lang="en-US" altLang="zh-CN" sz="1800" b="1">
              <a:solidFill>
                <a:srgbClr val="FF66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33807" name="Text Box 15"/>
          <p:cNvSpPr txBox="1"/>
          <p:nvPr/>
        </p:nvSpPr>
        <p:spPr>
          <a:xfrm>
            <a:off x="1646238" y="1998663"/>
            <a:ext cx="865187" cy="327025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>
                <a:solidFill>
                  <a:srgbClr val="FF66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my</a:t>
            </a:r>
            <a:endParaRPr lang="en-US" altLang="zh-CN" sz="1800" b="1">
              <a:solidFill>
                <a:srgbClr val="FF66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33808" name="Text Box 16"/>
          <p:cNvSpPr txBox="1"/>
          <p:nvPr/>
        </p:nvSpPr>
        <p:spPr>
          <a:xfrm>
            <a:off x="2535238" y="1998663"/>
            <a:ext cx="865187" cy="327025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>
                <a:solidFill>
                  <a:srgbClr val="FF66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cake</a:t>
            </a:r>
            <a:endParaRPr lang="en-US" altLang="zh-CN" sz="1800" b="1">
              <a:solidFill>
                <a:srgbClr val="FF66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33809" name="Text Box 17"/>
          <p:cNvSpPr txBox="1"/>
          <p:nvPr/>
        </p:nvSpPr>
        <p:spPr>
          <a:xfrm>
            <a:off x="1809750" y="2476500"/>
            <a:ext cx="865188" cy="327025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>
                <a:solidFill>
                  <a:srgbClr val="FF66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eat</a:t>
            </a:r>
            <a:endParaRPr lang="en-US" altLang="zh-CN" sz="1800" b="1">
              <a:solidFill>
                <a:srgbClr val="FF66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33810" name="Text Box 18"/>
          <p:cNvSpPr txBox="1"/>
          <p:nvPr/>
        </p:nvSpPr>
        <p:spPr>
          <a:xfrm>
            <a:off x="3014663" y="2476500"/>
            <a:ext cx="865187" cy="327025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>
                <a:solidFill>
                  <a:srgbClr val="FF66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by</a:t>
            </a:r>
            <a:endParaRPr lang="en-US" altLang="zh-CN" sz="1800" b="1">
              <a:solidFill>
                <a:srgbClr val="FF66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33811" name="Text Box 19"/>
          <p:cNvSpPr txBox="1"/>
          <p:nvPr/>
        </p:nvSpPr>
        <p:spPr>
          <a:xfrm>
            <a:off x="4170363" y="2476500"/>
            <a:ext cx="863600" cy="327025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800" b="1">
                <a:solidFill>
                  <a:srgbClr val="FF66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lake</a:t>
            </a:r>
            <a:endParaRPr lang="en-US" altLang="zh-CN" sz="1800" b="1">
              <a:solidFill>
                <a:srgbClr val="FF66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38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3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3" presetClass="entr" presetSubtype="1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38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3" presetClass="entr" presetSubtype="1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3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3" presetClass="entr" presetSubtype="1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38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5" presetID="3" presetClass="entr" presetSubtype="1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3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9" presetID="3" presetClass="entr" presetSubtype="1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3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33" presetID="3" presetClass="entr" presetSubtype="1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38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7" presetID="3" presetClass="entr" presetSubtype="10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3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3" grpId="0"/>
      <p:bldP spid="33804" grpId="0"/>
      <p:bldP spid="33805" grpId="0"/>
      <p:bldP spid="33806" grpId="0"/>
      <p:bldP spid="33807" grpId="0"/>
      <p:bldP spid="33808" grpId="0"/>
      <p:bldP spid="33809" grpId="0"/>
      <p:bldP spid="33810" grpId="0"/>
      <p:bldP spid="338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3" name="Picture 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198813" y="2335213"/>
            <a:ext cx="682625" cy="4349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554" name="Picture 11" descr="trousers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-480000">
            <a:off x="1609725" y="2266950"/>
            <a:ext cx="1187450" cy="6667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555" name="Picture 5" descr="图片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2225" y="1484313"/>
            <a:ext cx="817563" cy="4413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556" name="Picture 6" descr="$[181R2(D48)Q~%W)JB{3%D"/>
          <p:cNvPicPr>
            <a:picLocks noChangeAspect="1"/>
          </p:cNvPicPr>
          <p:nvPr/>
        </p:nvPicPr>
        <p:blipFill>
          <a:blip r:embed="rId5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108325" y="666750"/>
            <a:ext cx="679450" cy="5826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557" name="Picture 7" descr="图片5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230" b="406"/>
          <a:stretch>
            <a:fillRect/>
          </a:stretch>
        </p:blipFill>
        <p:spPr>
          <a:xfrm>
            <a:off x="1247775" y="498475"/>
            <a:ext cx="3298825" cy="24685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3558" name="Rectangle 4"/>
          <p:cNvSpPr/>
          <p:nvPr/>
        </p:nvSpPr>
        <p:spPr>
          <a:xfrm>
            <a:off x="908050" y="85725"/>
            <a:ext cx="4083050" cy="357188"/>
          </a:xfrm>
          <a:prstGeom prst="rect">
            <a:avLst/>
          </a:prstGeom>
          <a:solidFill>
            <a:srgbClr val="FFFFCC"/>
          </a:solidFill>
          <a:ln w="57150" cap="flat" cmpd="sng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Comic Sans MS" panose="030f0702030302020204" pitchFamily="66" charset="0"/>
              </a:rPr>
              <a:t>Whose ____ is this/are these?</a:t>
            </a:r>
            <a:endParaRPr lang="zh-CN" altLang="en-US" sz="200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23559" name="Picture 9" descr="图片7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28675" y="2125663"/>
            <a:ext cx="542925" cy="4079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560" name="Picture 10" descr="图片9"/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059238" y="723900"/>
            <a:ext cx="554037" cy="4079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76" name="Rectangle 4"/>
          <p:cNvSpPr/>
          <p:nvPr/>
        </p:nvSpPr>
        <p:spPr>
          <a:xfrm>
            <a:off x="1287463" y="2800350"/>
            <a:ext cx="3221037" cy="328613"/>
          </a:xfrm>
          <a:prstGeom prst="rect">
            <a:avLst/>
          </a:prstGeom>
          <a:solidFill>
            <a:srgbClr val="FFFFCC"/>
          </a:solidFill>
          <a:ln w="57150" cap="flat" cmpd="sng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Comic Sans MS" panose="030f0702030302020204" pitchFamily="66" charset="0"/>
              </a:rPr>
              <a:t>It's _______</a:t>
            </a:r>
            <a:r>
              <a:rPr lang="zh-CN" altLang="en-US" sz="18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Comic Sans MS" panose="030f0702030302020204" pitchFamily="66" charset="0"/>
              </a:rPr>
              <a:t> .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Comic Sans MS" panose="030f0702030302020204" pitchFamily="66" charset="0"/>
              </a:rPr>
              <a:t> </a:t>
            </a:r>
            <a:endParaRPr lang="zh-CN" altLang="en-US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1277" name="Text Box 13"/>
          <p:cNvSpPr txBox="1"/>
          <p:nvPr/>
        </p:nvSpPr>
        <p:spPr>
          <a:xfrm>
            <a:off x="2546350" y="1631950"/>
            <a:ext cx="700088" cy="268288"/>
          </a:xfrm>
          <a:prstGeom prst="rect">
            <a:avLst/>
          </a:prstGeom>
          <a:noFill/>
          <a:ln w="9525">
            <a:noFill/>
          </a:ln>
        </p:spPr>
        <p:txBody>
          <a:bodyPr wrap="non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>
                <a:latin typeface="Times New Roman" panose="02020603050405020304" pitchFamily="18" charset="0"/>
                <a:ea typeface="宋体" panose="02010600030101010101" pitchFamily="2" charset="-122"/>
              </a:rPr>
              <a:t>Su Hai</a:t>
            </a:r>
            <a:r>
              <a:rPr lang="zh-CN" altLang="en-US" sz="14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's</a:t>
            </a:r>
            <a:endParaRPr lang="zh-CN" altLang="en-US" sz="1400">
              <a:solidFill>
                <a:srgbClr val="FF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23563" name="Picture 14" descr="story01"/>
          <p:cNvPicPr>
            <a:picLocks noChangeAspect="1"/>
          </p:cNvPicPr>
          <p:nvPr/>
        </p:nvPicPr>
        <p:blipFill>
          <a:blip r:embed="rId9">
            <a:clrChange>
              <a:clrFrom>
                <a:srgbClr val="FEFDE1"/>
              </a:clrFrom>
              <a:clrTo>
                <a:srgbClr val="FEFDE1">
                  <a:alpha val="0"/>
                </a:srgbClr>
              </a:clrTo>
            </a:clrChange>
          </a:blip>
          <a:srcRect l="8127" t="18494" r="75621" b="56572"/>
          <a:stretch>
            <a:fillRect/>
          </a:stretch>
        </p:blipFill>
        <p:spPr>
          <a:xfrm>
            <a:off x="2698750" y="385763"/>
            <a:ext cx="500063" cy="4206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79" name="Text Box 15"/>
          <p:cNvSpPr txBox="1"/>
          <p:nvPr/>
        </p:nvSpPr>
        <p:spPr>
          <a:xfrm>
            <a:off x="1716088" y="117475"/>
            <a:ext cx="601662" cy="296863"/>
          </a:xfrm>
          <a:prstGeom prst="rect">
            <a:avLst/>
          </a:prstGeom>
          <a:noFill/>
          <a:ln w="9525">
            <a:noFill/>
          </a:ln>
        </p:spPr>
        <p:txBody>
          <a:bodyPr wrap="squar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 b="1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dr</a:t>
            </a:r>
            <a:r>
              <a:rPr lang="zh-CN" altLang="en-US" sz="1600" b="1">
                <a:solidFill>
                  <a:schemeClr val="accent2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e</a:t>
            </a:r>
            <a:r>
              <a:rPr lang="zh-CN" altLang="en-US" sz="1600" b="1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ss</a:t>
            </a:r>
            <a:endParaRPr lang="zh-CN" altLang="en-US" sz="1600" b="1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pic>
        <p:nvPicPr>
          <p:cNvPr id="23565" name="Picture 30"/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327525" y="2125663"/>
            <a:ext cx="522288" cy="3714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81" name="Text Box 17"/>
          <p:cNvSpPr txBox="1"/>
          <p:nvPr/>
        </p:nvSpPr>
        <p:spPr>
          <a:xfrm>
            <a:off x="1633538" y="2832100"/>
            <a:ext cx="811212" cy="266700"/>
          </a:xfrm>
          <a:prstGeom prst="rect">
            <a:avLst/>
          </a:prstGeom>
          <a:noFill/>
          <a:ln w="9525">
            <a:noFill/>
          </a:ln>
        </p:spPr>
        <p:txBody>
          <a:bodyPr wrap="non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>
                <a:solidFill>
                  <a:srgbClr val="000000"/>
                </a:solidFill>
                <a:latin typeface="Comic Sans MS" panose="030f0702030302020204" pitchFamily="66" charset="0"/>
                <a:ea typeface="宋体" panose="02010600030101010101" pitchFamily="2" charset="-122"/>
                <a:sym typeface="Comic Sans MS" panose="030f0702030302020204" pitchFamily="66" charset="0"/>
              </a:rPr>
              <a:t>Su Hai</a:t>
            </a:r>
            <a:r>
              <a:rPr lang="zh-CN" altLang="en-US" sz="1400">
                <a:solidFill>
                  <a:srgbClr val="FF0000"/>
                </a:solidFill>
                <a:latin typeface="Comic Sans MS" panose="030f0702030302020204" pitchFamily="66" charset="0"/>
                <a:ea typeface="宋体" panose="02010600030101010101" pitchFamily="2" charset="-122"/>
                <a:sym typeface="Comic Sans MS" panose="030f0702030302020204" pitchFamily="66" charset="0"/>
              </a:rPr>
              <a:t>'s</a:t>
            </a:r>
            <a:endParaRPr lang="zh-CN" altLang="en-US" sz="14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grpSp>
        <p:nvGrpSpPr>
          <p:cNvPr id="2" name="Group 18"/>
          <p:cNvGrpSpPr>
            <a:grpSpLocks noChangeAspect="1"/>
          </p:cNvGrpSpPr>
          <p:nvPr/>
        </p:nvGrpSpPr>
        <p:grpSpPr>
          <a:xfrm>
            <a:off x="522288" y="746125"/>
            <a:ext cx="1482725" cy="1282700"/>
            <a:chExt cx="4304" cy="4966"/>
          </a:xfrm>
        </p:grpSpPr>
        <p:pic>
          <p:nvPicPr>
            <p:cNvPr id="23568" name="Picture 13" descr="memo副本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-240000">
              <a:off x="0" y="0"/>
              <a:ext cx="4305" cy="4967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3569" name="Picture 14" descr="未标题-1"/>
            <p:cNvPicPr>
              <a:picLocks noChangeAspect="1"/>
            </p:cNvPicPr>
            <p:nvPr/>
          </p:nvPicPr>
          <p:blipFill>
            <a:blip r:embed="rId12"/>
            <a:srcRect t="7919" b="5794"/>
            <a:stretch>
              <a:fillRect/>
            </a:stretch>
          </p:blipFill>
          <p:spPr>
            <a:xfrm rot="-300000">
              <a:off x="572" y="790"/>
              <a:ext cx="3200" cy="3359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1285" name="Text Box 21"/>
          <p:cNvSpPr txBox="1"/>
          <p:nvPr/>
        </p:nvSpPr>
        <p:spPr>
          <a:xfrm>
            <a:off x="977900" y="1139825"/>
            <a:ext cx="323850" cy="298450"/>
          </a:xfrm>
          <a:prstGeom prst="rect">
            <a:avLst/>
          </a:prstGeom>
          <a:noFill/>
          <a:ln w="9525">
            <a:noFill/>
          </a:ln>
        </p:spPr>
        <p:txBody>
          <a:bodyPr wrap="non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FF0000"/>
                </a:solidFill>
                <a:latin typeface="Comic Sans MS" panose="030f0702030302020204" pitchFamily="66" charset="0"/>
                <a:ea typeface="宋体" panose="02010600030101010101" pitchFamily="2" charset="-122"/>
              </a:rPr>
              <a:t>dr</a:t>
            </a:r>
            <a:endParaRPr lang="zh-CN" altLang="en-US" sz="1600">
              <a:solidFill>
                <a:srgbClr val="FF0000"/>
              </a:solidFill>
              <a:latin typeface="Comic Sans MS" panose="030f0702030302020204" pitchFamily="66" charset="0"/>
              <a:ea typeface="宋体" panose="02010600030101010101" pitchFamily="2" charset="-122"/>
            </a:endParaRPr>
          </a:p>
        </p:txBody>
      </p:sp>
      <p:sp>
        <p:nvSpPr>
          <p:cNvPr id="11286" name="Text Box 22"/>
          <p:cNvSpPr txBox="1"/>
          <p:nvPr/>
        </p:nvSpPr>
        <p:spPr>
          <a:xfrm>
            <a:off x="974725" y="1404938"/>
            <a:ext cx="320675" cy="298450"/>
          </a:xfrm>
          <a:prstGeom prst="rect">
            <a:avLst/>
          </a:prstGeom>
          <a:noFill/>
          <a:ln w="9525">
            <a:noFill/>
          </a:ln>
        </p:spPr>
        <p:txBody>
          <a:bodyPr wrap="non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latin typeface="Comic Sans MS" panose="030f0702030302020204" pitchFamily="66" charset="0"/>
                <a:ea typeface="宋体" panose="02010600030101010101" pitchFamily="2" charset="-122"/>
              </a:rPr>
              <a:t>gu</a:t>
            </a:r>
            <a:endParaRPr lang="zh-CN" altLang="en-US" sz="16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1287" name="Text Box 23"/>
          <p:cNvSpPr txBox="1"/>
          <p:nvPr/>
        </p:nvSpPr>
        <p:spPr>
          <a:xfrm>
            <a:off x="1201738" y="1404938"/>
            <a:ext cx="415925" cy="298450"/>
          </a:xfrm>
          <a:prstGeom prst="rect">
            <a:avLst/>
          </a:prstGeom>
          <a:noFill/>
          <a:ln w="9525">
            <a:noFill/>
          </a:ln>
        </p:spPr>
        <p:txBody>
          <a:bodyPr wrap="non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FF0000"/>
                </a:solidFill>
                <a:latin typeface="Comic Sans MS" panose="030f0702030302020204" pitchFamily="66" charset="0"/>
                <a:ea typeface="宋体" panose="02010600030101010101" pitchFamily="2" charset="-122"/>
              </a:rPr>
              <a:t>ess</a:t>
            </a:r>
            <a:endParaRPr lang="zh-CN" altLang="en-US" sz="1600">
              <a:solidFill>
                <a:srgbClr val="FF0000"/>
              </a:solidFill>
              <a:latin typeface="Comic Sans MS" panose="030f0702030302020204" pitchFamily="66" charset="0"/>
              <a:ea typeface="宋体" panose="02010600030101010101" pitchFamily="2" charset="-122"/>
            </a:endParaRPr>
          </a:p>
        </p:txBody>
      </p:sp>
      <p:sp>
        <p:nvSpPr>
          <p:cNvPr id="11288" name="Text Box 24"/>
          <p:cNvSpPr txBox="1"/>
          <p:nvPr/>
        </p:nvSpPr>
        <p:spPr>
          <a:xfrm rot="180000">
            <a:off x="1201738" y="1150938"/>
            <a:ext cx="506412" cy="298450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latin typeface="Comic Sans MS" panose="030f0702030302020204" pitchFamily="66" charset="0"/>
                <a:ea typeface="宋体" panose="02010600030101010101" pitchFamily="2" charset="-122"/>
              </a:rPr>
              <a:t>ink</a:t>
            </a:r>
            <a:endParaRPr lang="zh-CN" altLang="en-US" sz="1600">
              <a:latin typeface="Comic Sans MS" panose="030f0702030302020204" pitchFamily="66" charset="0"/>
              <a:ea typeface="宋体" panose="02010600030101010101" pitchFamily="2" charset="-122"/>
            </a:endParaRPr>
          </a:p>
        </p:txBody>
      </p:sp>
      <p:sp>
        <p:nvSpPr>
          <p:cNvPr id="11289" name="Text Box 25"/>
          <p:cNvSpPr txBox="1"/>
          <p:nvPr/>
        </p:nvSpPr>
        <p:spPr>
          <a:xfrm rot="-360000">
            <a:off x="706438" y="936625"/>
            <a:ext cx="1138237" cy="266700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Learning tips</a:t>
            </a:r>
            <a:endParaRPr lang="zh-CN" altLang="en-US" sz="1400">
              <a:solidFill>
                <a:srgbClr val="FF000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1290" name="Text Box 26"/>
          <p:cNvSpPr txBox="1"/>
          <p:nvPr/>
        </p:nvSpPr>
        <p:spPr>
          <a:xfrm>
            <a:off x="1204913" y="1131888"/>
            <a:ext cx="415925" cy="298450"/>
          </a:xfrm>
          <a:prstGeom prst="rect">
            <a:avLst/>
          </a:prstGeom>
          <a:noFill/>
          <a:ln w="9525">
            <a:noFill/>
          </a:ln>
        </p:spPr>
        <p:txBody>
          <a:bodyPr wrap="non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FF0000"/>
                </a:solidFill>
                <a:latin typeface="Comic Sans MS" panose="030f0702030302020204" pitchFamily="66" charset="0"/>
                <a:ea typeface="宋体" panose="02010600030101010101" pitchFamily="2" charset="-122"/>
              </a:rPr>
              <a:t>ess</a:t>
            </a:r>
            <a:endParaRPr lang="zh-CN" altLang="en-US" sz="1600">
              <a:solidFill>
                <a:srgbClr val="FF0000"/>
              </a:solidFill>
              <a:latin typeface="Comic Sans MS" panose="030f0702030302020204" pitchFamily="66" charset="0"/>
              <a:ea typeface="宋体" panose="02010600030101010101" pitchFamily="2" charset="-122"/>
            </a:endParaRPr>
          </a:p>
        </p:txBody>
      </p:sp>
      <p:sp>
        <p:nvSpPr>
          <p:cNvPr id="11291" name="Oval 27"/>
          <p:cNvSpPr/>
          <p:nvPr/>
        </p:nvSpPr>
        <p:spPr>
          <a:xfrm>
            <a:off x="2211388" y="107950"/>
            <a:ext cx="776287" cy="306388"/>
          </a:xfrm>
          <a:prstGeom prst="ellipse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51435" tIns="25718" rIns="51435" bIns="25718" anchor="ctr" anchorCtr="0"/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pic>
        <p:nvPicPr>
          <p:cNvPr id="11275" name="Picture 11" descr="图片8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60463" y="582613"/>
            <a:ext cx="498475" cy="3746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1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1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1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1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1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112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3" presetClass="exit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9" dur="500"/>
                                        <p:tgtEl>
                                          <p:spTgt spid="112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4" dur="500"/>
                                        <p:tgtEl>
                                          <p:spTgt spid="112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1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3" dur="5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11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2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45694 0.320278" pathEditMode="relative" rAng="0" ptsTypes="">
                                      <p:cBhvr>
                                        <p:cTn id="60" dur="20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300" y="16000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11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6" grpId="0"/>
      <p:bldP spid="11277" grpId="0"/>
      <p:bldP spid="11279" grpId="0"/>
      <p:bldP spid="11281" grpId="0"/>
      <p:bldP spid="11285" grpId="0"/>
      <p:bldP spid="11286" grpId="0"/>
      <p:bldP spid="11286" grpId="1"/>
      <p:bldP spid="11287" grpId="0"/>
      <p:bldP spid="11287" grpId="1"/>
      <p:bldP spid="11288" grpId="0"/>
      <p:bldP spid="11288" grpId="1"/>
      <p:bldP spid="11289" grpId="0"/>
      <p:bldP spid="11290" grpId="0"/>
      <p:bldP spid="1129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577" name="Picture 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198813" y="2335213"/>
            <a:ext cx="682625" cy="4349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578" name="Picture 11" descr="trousers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-480000">
            <a:off x="1609725" y="2266950"/>
            <a:ext cx="1187450" cy="6667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579" name="Picture 5" descr="图片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2225" y="1484313"/>
            <a:ext cx="817563" cy="4413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580" name="Picture 6" descr="$[181R2(D48)Q~%W)JB{3%D"/>
          <p:cNvPicPr>
            <a:picLocks noChangeAspect="1"/>
          </p:cNvPicPr>
          <p:nvPr/>
        </p:nvPicPr>
        <p:blipFill>
          <a:blip r:embed="rId5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108325" y="666750"/>
            <a:ext cx="679450" cy="5826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581" name="Picture 7" descr="图片5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230" b="406"/>
          <a:stretch>
            <a:fillRect/>
          </a:stretch>
        </p:blipFill>
        <p:spPr>
          <a:xfrm>
            <a:off x="1247775" y="498475"/>
            <a:ext cx="3298825" cy="24685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4582" name="Rectangle 4"/>
          <p:cNvSpPr/>
          <p:nvPr/>
        </p:nvSpPr>
        <p:spPr>
          <a:xfrm>
            <a:off x="862013" y="68263"/>
            <a:ext cx="3992562" cy="358775"/>
          </a:xfrm>
          <a:prstGeom prst="rect">
            <a:avLst/>
          </a:prstGeom>
          <a:solidFill>
            <a:srgbClr val="FFFFCC"/>
          </a:solidFill>
          <a:ln w="57150" cap="flat" cmpd="sng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Comic Sans MS" panose="030f0702030302020204" pitchFamily="66" charset="0"/>
              </a:rPr>
              <a:t>Whose </a:t>
            </a:r>
            <a:r>
              <a:rPr lang="zh-CN" altLang="en-US" sz="20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Comic Sans MS" panose="030f0702030302020204" pitchFamily="66" charset="0"/>
              </a:rPr>
              <a:t>____</a:t>
            </a:r>
            <a:r>
              <a:rPr lang="zh-CN" altLang="en-US" sz="20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Comic Sans MS" panose="030f0702030302020204" pitchFamily="66" charset="0"/>
              </a:rPr>
              <a:t>is this/are these?</a:t>
            </a:r>
            <a:endParaRPr lang="zh-CN" altLang="en-US" sz="200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24583" name="Picture 9" descr="图片7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08050" y="2187575"/>
            <a:ext cx="542925" cy="4079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584" name="Picture 10" descr="图片8"/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69975" y="555625"/>
            <a:ext cx="498475" cy="3746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9" name="Picture 11" descr="图片9"/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060825" y="793750"/>
            <a:ext cx="554038" cy="4079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301" name="Text Box 13"/>
          <p:cNvSpPr txBox="1"/>
          <p:nvPr/>
        </p:nvSpPr>
        <p:spPr>
          <a:xfrm>
            <a:off x="2598738" y="1598613"/>
            <a:ext cx="663575" cy="268287"/>
          </a:xfrm>
          <a:prstGeom prst="rect">
            <a:avLst/>
          </a:prstGeom>
          <a:noFill/>
          <a:ln w="9525">
            <a:noFill/>
          </a:ln>
        </p:spPr>
        <p:txBody>
          <a:bodyPr wrap="non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>
                <a:latin typeface="Comic Sans MS" panose="030f0702030302020204" pitchFamily="66" charset="0"/>
                <a:ea typeface="宋体" panose="02010600030101010101" pitchFamily="2" charset="-122"/>
              </a:rPr>
              <a:t>Mike</a:t>
            </a:r>
            <a:r>
              <a:rPr lang="zh-CN" altLang="en-US" sz="1400">
                <a:solidFill>
                  <a:srgbClr val="FF0000"/>
                </a:solidFill>
                <a:latin typeface="Comic Sans MS" panose="030f0702030302020204" pitchFamily="66" charset="0"/>
                <a:ea typeface="宋体" panose="02010600030101010101" pitchFamily="2" charset="-122"/>
              </a:rPr>
              <a:t>'s</a:t>
            </a:r>
            <a:endParaRPr lang="zh-CN" altLang="en-US" sz="1400">
              <a:solidFill>
                <a:srgbClr val="FF0000"/>
              </a:solidFill>
              <a:latin typeface="Comic Sans MS" panose="030f0702030302020204" pitchFamily="66" charset="0"/>
              <a:ea typeface="宋体" panose="02010600030101010101" pitchFamily="2" charset="-122"/>
            </a:endParaRPr>
          </a:p>
        </p:txBody>
      </p:sp>
      <p:sp>
        <p:nvSpPr>
          <p:cNvPr id="12302" name="Text Box 14"/>
          <p:cNvSpPr txBox="1"/>
          <p:nvPr/>
        </p:nvSpPr>
        <p:spPr>
          <a:xfrm>
            <a:off x="1682750" y="60325"/>
            <a:ext cx="925513" cy="360363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>
                <a:latin typeface="Times New Roman" panose="02020603050405020304" pitchFamily="18" charset="0"/>
                <a:ea typeface="宋体" panose="02010600030101010101" pitchFamily="2" charset="-122"/>
              </a:rPr>
              <a:t>c</a:t>
            </a:r>
            <a:r>
              <a:rPr lang="zh-CN" altLang="en-US" sz="20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a</a:t>
            </a:r>
            <a:r>
              <a:rPr lang="zh-CN" altLang="en-US" sz="2000">
                <a:latin typeface="Times New Roman" panose="02020603050405020304" pitchFamily="18" charset="0"/>
                <a:ea typeface="宋体" panose="02010600030101010101" pitchFamily="2" charset="-122"/>
              </a:rPr>
              <a:t>p</a:t>
            </a:r>
            <a:endParaRPr lang="zh-CN" altLang="en-US" sz="200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24588" name="Picture 30"/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283075" y="2205038"/>
            <a:ext cx="522288" cy="3714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304" name="Rectangle 4"/>
          <p:cNvSpPr/>
          <p:nvPr/>
        </p:nvSpPr>
        <p:spPr>
          <a:xfrm>
            <a:off x="1155700" y="2878138"/>
            <a:ext cx="3808413" cy="327025"/>
          </a:xfrm>
          <a:prstGeom prst="rect">
            <a:avLst/>
          </a:prstGeom>
          <a:solidFill>
            <a:srgbClr val="FFFFCC"/>
          </a:solidFill>
          <a:ln w="57150" cap="flat" cmpd="sng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>
                <a:solidFill>
                  <a:srgbClr val="000000"/>
                </a:solidFill>
                <a:latin typeface="Comic Sans MS" panose="030f0702030302020204" pitchFamily="66" charset="0"/>
                <a:ea typeface="宋体" panose="02010600030101010101" pitchFamily="2" charset="-122"/>
                <a:sym typeface="Comic Sans MS" panose="030f0702030302020204" pitchFamily="66" charset="0"/>
              </a:rPr>
              <a:t> </a:t>
            </a:r>
            <a:r>
              <a:rPr lang="zh-CN" altLang="en-US" sz="1800">
                <a:solidFill>
                  <a:srgbClr val="FF0000"/>
                </a:solidFill>
                <a:latin typeface="Comic Sans MS" panose="030f0702030302020204" pitchFamily="66" charset="0"/>
                <a:ea typeface="宋体" panose="02010600030101010101" pitchFamily="2" charset="-122"/>
                <a:sym typeface="Comic Sans MS" panose="030f0702030302020204" pitchFamily="66" charset="0"/>
              </a:rPr>
              <a:t>It's _______</a:t>
            </a:r>
            <a:r>
              <a:rPr lang="zh-CN" altLang="en-US" sz="1800">
                <a:solidFill>
                  <a:srgbClr val="000000"/>
                </a:solidFill>
                <a:latin typeface="Comic Sans MS" panose="030f0702030302020204" pitchFamily="66" charset="0"/>
                <a:ea typeface="宋体" panose="02010600030101010101" pitchFamily="2" charset="-122"/>
                <a:sym typeface="Comic Sans MS" panose="030f0702030302020204" pitchFamily="66" charset="0"/>
              </a:rPr>
              <a:t> . </a:t>
            </a:r>
            <a:endParaRPr lang="zh-CN" altLang="en-US" sz="18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2305" name="Text Box 17"/>
          <p:cNvSpPr txBox="1"/>
          <p:nvPr/>
        </p:nvSpPr>
        <p:spPr>
          <a:xfrm>
            <a:off x="1898650" y="2886075"/>
            <a:ext cx="866775" cy="298450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latin typeface="Comic Sans MS" panose="030f0702030302020204" pitchFamily="66" charset="0"/>
                <a:ea typeface="宋体" panose="02010600030101010101" pitchFamily="2" charset="-122"/>
                <a:sym typeface="Comic Sans MS" panose="030f0702030302020204" pitchFamily="66" charset="0"/>
              </a:rPr>
              <a:t>Mike</a:t>
            </a:r>
            <a:r>
              <a:rPr lang="zh-CN" altLang="en-US" sz="1600">
                <a:solidFill>
                  <a:srgbClr val="FF0000"/>
                </a:solidFill>
                <a:latin typeface="Comic Sans MS" panose="030f0702030302020204" pitchFamily="66" charset="0"/>
                <a:ea typeface="宋体" panose="02010600030101010101" pitchFamily="2" charset="-122"/>
                <a:sym typeface="Comic Sans MS" panose="030f0702030302020204" pitchFamily="66" charset="0"/>
              </a:rPr>
              <a:t>'s</a:t>
            </a:r>
            <a:endParaRPr lang="zh-CN" altLang="en-US" sz="16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grpSp>
        <p:nvGrpSpPr>
          <p:cNvPr id="2" name="Group 18"/>
          <p:cNvGrpSpPr>
            <a:grpSpLocks noChangeAspect="1"/>
          </p:cNvGrpSpPr>
          <p:nvPr/>
        </p:nvGrpSpPr>
        <p:grpSpPr>
          <a:xfrm>
            <a:off x="522288" y="746125"/>
            <a:ext cx="1482725" cy="1282700"/>
            <a:chExt cx="4304" cy="4966"/>
          </a:xfrm>
        </p:grpSpPr>
        <p:pic>
          <p:nvPicPr>
            <p:cNvPr id="24592" name="Picture 13" descr="memo副本"/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-240000">
              <a:off x="0" y="0"/>
              <a:ext cx="4305" cy="4967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4593" name="Picture 14" descr="未标题-1"/>
            <p:cNvPicPr>
              <a:picLocks noChangeAspect="1"/>
            </p:cNvPicPr>
            <p:nvPr/>
          </p:nvPicPr>
          <p:blipFill>
            <a:blip r:embed="rId12"/>
            <a:srcRect t="7919" b="5794"/>
            <a:stretch>
              <a:fillRect/>
            </a:stretch>
          </p:blipFill>
          <p:spPr>
            <a:xfrm rot="-300000">
              <a:off x="572" y="790"/>
              <a:ext cx="3200" cy="3359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2309" name="Text Box 15"/>
          <p:cNvSpPr txBox="1">
            <a:spLocks noChangeArrowheads="1"/>
          </p:cNvSpPr>
          <p:nvPr/>
        </p:nvSpPr>
        <p:spPr bwMode="auto">
          <a:xfrm rot="21360000">
            <a:off x="590550" y="1365250"/>
            <a:ext cx="1443038" cy="1603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51435" tIns="25718" rIns="51435" bIns="25718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514350" fontAlgn="auto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endParaRPr kumimoji="0" lang="en-US" sz="700" i="1" kern="1200" cap="none" spc="0" normalizeH="0" baseline="0" noProof="0"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2311" name="Text Box 23"/>
          <p:cNvSpPr txBox="1"/>
          <p:nvPr/>
        </p:nvSpPr>
        <p:spPr>
          <a:xfrm>
            <a:off x="1001713" y="1141413"/>
            <a:ext cx="315912" cy="296862"/>
          </a:xfrm>
          <a:prstGeom prst="rect">
            <a:avLst/>
          </a:prstGeom>
          <a:noFill/>
          <a:ln w="9525">
            <a:noFill/>
          </a:ln>
        </p:spPr>
        <p:txBody>
          <a:bodyPr wrap="squar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FF0000"/>
                </a:solidFill>
                <a:latin typeface="Comic Sans MS" panose="030f0702030302020204" pitchFamily="66" charset="0"/>
                <a:ea typeface="宋体" panose="02010600030101010101" pitchFamily="2" charset="-122"/>
              </a:rPr>
              <a:t>ca</a:t>
            </a:r>
            <a:endParaRPr lang="zh-CN" altLang="en-US" sz="1600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2312" name="Text Box 24"/>
          <p:cNvSpPr txBox="1"/>
          <p:nvPr/>
        </p:nvSpPr>
        <p:spPr>
          <a:xfrm rot="180000">
            <a:off x="1212850" y="1150938"/>
            <a:ext cx="200025" cy="298450"/>
          </a:xfrm>
          <a:prstGeom prst="rect">
            <a:avLst/>
          </a:prstGeom>
          <a:noFill/>
          <a:ln w="9525">
            <a:noFill/>
          </a:ln>
        </p:spPr>
        <p:txBody>
          <a:bodyPr wrap="non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latin typeface="Comic Sans MS" panose="030f0702030302020204" pitchFamily="66" charset="0"/>
                <a:ea typeface="宋体" panose="02010600030101010101" pitchFamily="2" charset="-122"/>
              </a:rPr>
              <a:t>t</a:t>
            </a:r>
            <a:endParaRPr lang="zh-CN" altLang="en-US" sz="1600">
              <a:latin typeface="Comic Sans MS" panose="030f0702030302020204" pitchFamily="66" charset="0"/>
              <a:ea typeface="宋体" panose="02010600030101010101" pitchFamily="2" charset="-122"/>
            </a:endParaRPr>
          </a:p>
        </p:txBody>
      </p:sp>
      <p:sp>
        <p:nvSpPr>
          <p:cNvPr id="12313" name="Text Box 25"/>
          <p:cNvSpPr txBox="1"/>
          <p:nvPr/>
        </p:nvSpPr>
        <p:spPr>
          <a:xfrm>
            <a:off x="1204913" y="1436688"/>
            <a:ext cx="212725" cy="298450"/>
          </a:xfrm>
          <a:prstGeom prst="rect">
            <a:avLst/>
          </a:prstGeom>
          <a:noFill/>
          <a:ln w="9525">
            <a:noFill/>
          </a:ln>
        </p:spPr>
        <p:txBody>
          <a:bodyPr wrap="non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latin typeface="Comic Sans MS" panose="030f0702030302020204" pitchFamily="66" charset="0"/>
                <a:ea typeface="宋体" panose="02010600030101010101" pitchFamily="2" charset="-122"/>
              </a:rPr>
              <a:t>p</a:t>
            </a:r>
            <a:endParaRPr lang="zh-CN" altLang="en-US" sz="1600">
              <a:latin typeface="Comic Sans MS" panose="030f0702030302020204" pitchFamily="66" charset="0"/>
              <a:ea typeface="宋体" panose="02010600030101010101" pitchFamily="2" charset="-122"/>
            </a:endParaRPr>
          </a:p>
        </p:txBody>
      </p:sp>
      <p:sp>
        <p:nvSpPr>
          <p:cNvPr id="12314" name="Text Box 26"/>
          <p:cNvSpPr txBox="1"/>
          <p:nvPr/>
        </p:nvSpPr>
        <p:spPr>
          <a:xfrm rot="180000">
            <a:off x="1230313" y="1146175"/>
            <a:ext cx="212725" cy="298450"/>
          </a:xfrm>
          <a:prstGeom prst="rect">
            <a:avLst/>
          </a:prstGeom>
          <a:noFill/>
          <a:ln w="9525">
            <a:noFill/>
          </a:ln>
        </p:spPr>
        <p:txBody>
          <a:bodyPr wrap="non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latin typeface="Comic Sans MS" panose="030f0702030302020204" pitchFamily="66" charset="0"/>
                <a:ea typeface="宋体" panose="02010600030101010101" pitchFamily="2" charset="-122"/>
              </a:rPr>
              <a:t>p</a:t>
            </a:r>
            <a:endParaRPr lang="zh-CN" altLang="en-US" sz="1600">
              <a:latin typeface="Comic Sans MS" panose="030f0702030302020204" pitchFamily="66" charset="0"/>
              <a:ea typeface="宋体" panose="02010600030101010101" pitchFamily="2" charset="-122"/>
            </a:endParaRPr>
          </a:p>
        </p:txBody>
      </p:sp>
      <p:sp>
        <p:nvSpPr>
          <p:cNvPr id="12315" name="Text Box 27"/>
          <p:cNvSpPr txBox="1"/>
          <p:nvPr/>
        </p:nvSpPr>
        <p:spPr>
          <a:xfrm rot="-360000">
            <a:off x="706438" y="936625"/>
            <a:ext cx="1138237" cy="206375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Comic Sans MS" panose="030f0702030302020204" pitchFamily="66" charset="0"/>
                <a:ea typeface="宋体" panose="02010600030101010101" pitchFamily="2" charset="-122"/>
              </a:rPr>
              <a:t>Learning tips</a:t>
            </a:r>
            <a:endParaRPr lang="zh-CN" altLang="en-US">
              <a:solidFill>
                <a:srgbClr val="FF0000"/>
              </a:solidFill>
              <a:latin typeface="Comic Sans MS" panose="030f0702030302020204" pitchFamily="66" charset="0"/>
              <a:ea typeface="宋体" panose="02010600030101010101" pitchFamily="2" charset="-122"/>
            </a:endParaRPr>
          </a:p>
        </p:txBody>
      </p:sp>
      <p:sp>
        <p:nvSpPr>
          <p:cNvPr id="12316" name="Oval 28"/>
          <p:cNvSpPr/>
          <p:nvPr/>
        </p:nvSpPr>
        <p:spPr>
          <a:xfrm>
            <a:off x="2109788" y="93663"/>
            <a:ext cx="728662" cy="306387"/>
          </a:xfrm>
          <a:prstGeom prst="ellipse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51435" tIns="25718" rIns="51435" bIns="25718" anchor="ctr" anchorCtr="0"/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pic>
        <p:nvPicPr>
          <p:cNvPr id="24601" name="Picture 12" descr="story01"/>
          <p:cNvPicPr>
            <a:picLocks noChangeAspect="1"/>
          </p:cNvPicPr>
          <p:nvPr/>
        </p:nvPicPr>
        <p:blipFill>
          <a:blip r:embed="rId13">
            <a:clrChange>
              <a:clrFrom>
                <a:srgbClr val="FEFDE1"/>
              </a:clrFrom>
              <a:clrTo>
                <a:srgbClr val="FEFDE1">
                  <a:alpha val="0"/>
                </a:srgbClr>
              </a:clrTo>
            </a:clrChange>
          </a:blip>
          <a:srcRect l="8127" t="18494" r="75621" b="56572"/>
          <a:stretch>
            <a:fillRect/>
          </a:stretch>
        </p:blipFill>
        <p:spPr>
          <a:xfrm>
            <a:off x="2608263" y="385763"/>
            <a:ext cx="500062" cy="4206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2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2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2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1" presetID="26" presetClass="emph" presetSubtype="0" dur="5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123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123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2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2" dur="500"/>
                                        <p:tgtEl>
                                          <p:spTgt spid="123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5" presetID="3" presetClass="exit" presetSubtype="10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123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2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5" dur="500"/>
                                        <p:tgtEl>
                                          <p:spTgt spid="12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2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49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05556 0.325556" pathEditMode="relative" rAng="0" ptsTypes="">
                                      <p:cBhvr>
                                        <p:cTn id="62" dur="10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16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4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12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01" grpId="0"/>
      <p:bldP spid="12302" grpId="0"/>
      <p:bldP spid="12304" grpId="0"/>
      <p:bldP spid="12305" grpId="0"/>
      <p:bldP spid="12309" grpId="0"/>
      <p:bldP spid="12311" grpId="0"/>
      <p:bldP spid="12312" grpId="0"/>
      <p:bldP spid="12312" grpId="1"/>
      <p:bldP spid="12312" grpId="3"/>
      <p:bldP spid="12313" grpId="0"/>
      <p:bldP spid="12313" grpId="1"/>
      <p:bldP spid="12314" grpId="0"/>
      <p:bldP spid="12315" grpId="0"/>
      <p:bldP spid="123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01" name="Picture 3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198813" y="2335213"/>
            <a:ext cx="682625" cy="4349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02" name="Picture 11" descr="trousers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-480000">
            <a:off x="1609725" y="2266950"/>
            <a:ext cx="1187450" cy="6667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03" name="Picture 5" descr="图片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3813" y="1484313"/>
            <a:ext cx="815975" cy="4413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04" name="Picture 6" descr="$[181R2(D48)Q~%W)JB{3%D"/>
          <p:cNvPicPr>
            <a:picLocks noChangeAspect="1"/>
          </p:cNvPicPr>
          <p:nvPr/>
        </p:nvPicPr>
        <p:blipFill>
          <a:blip r:embed="rId5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108325" y="666750"/>
            <a:ext cx="679450" cy="5826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05" name="Picture 7" descr="图片5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230" b="406"/>
          <a:stretch>
            <a:fillRect/>
          </a:stretch>
        </p:blipFill>
        <p:spPr>
          <a:xfrm>
            <a:off x="1247775" y="463550"/>
            <a:ext cx="3298825" cy="24685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5606" name="Rectangle 4"/>
          <p:cNvSpPr/>
          <p:nvPr/>
        </p:nvSpPr>
        <p:spPr>
          <a:xfrm>
            <a:off x="722313" y="104775"/>
            <a:ext cx="4217987" cy="357188"/>
          </a:xfrm>
          <a:prstGeom prst="rect">
            <a:avLst/>
          </a:prstGeom>
          <a:solidFill>
            <a:srgbClr val="FFFFCC"/>
          </a:solidFill>
          <a:ln w="57150" cap="flat" cmpd="sng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600">
                <a:solidFill>
                  <a:srgbClr val="000000"/>
                </a:solidFill>
                <a:latin typeface="Comic Sans MS" panose="030f0702030302020204" pitchFamily="66" charset="0"/>
                <a:ea typeface="宋体" panose="02010600030101010101" pitchFamily="2" charset="-122"/>
                <a:sym typeface="Comic Sans MS" panose="030f0702030302020204" pitchFamily="66" charset="0"/>
              </a:rPr>
              <a:t>  </a:t>
            </a:r>
            <a:r>
              <a:rPr lang="zh-CN" altLang="en-US" sz="20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Comic Sans MS" panose="030f0702030302020204" pitchFamily="66" charset="0"/>
              </a:rPr>
              <a:t>Whose </a:t>
            </a: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Comic Sans MS" panose="030f0702030302020204" pitchFamily="66" charset="0"/>
              </a:rPr>
              <a:t>_____ </a:t>
            </a:r>
            <a:r>
              <a:rPr lang="zh-CN" altLang="en-US" sz="200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Comic Sans MS" panose="030f0702030302020204" pitchFamily="66" charset="0"/>
              </a:rPr>
              <a:t>is this/are these?</a:t>
            </a:r>
            <a:endParaRPr lang="zh-CN" altLang="en-US" sz="200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25607" name="Picture 9" descr="图片7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04875" y="2119313"/>
            <a:ext cx="542925" cy="4079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08" name="Picture 10" descr="图片8"/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27113" y="611188"/>
            <a:ext cx="498475" cy="3746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609" name="Picture 11" descr="图片9"/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121150" y="754063"/>
            <a:ext cx="554038" cy="4079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24" name="Picture 12" descr="story01"/>
          <p:cNvPicPr>
            <a:picLocks noChangeAspect="1"/>
          </p:cNvPicPr>
          <p:nvPr/>
        </p:nvPicPr>
        <p:blipFill>
          <a:blip r:embed="rId10">
            <a:clrChange>
              <a:clrFrom>
                <a:srgbClr val="FEFDE1"/>
              </a:clrFrom>
              <a:clrTo>
                <a:srgbClr val="FEFDE1">
                  <a:alpha val="0"/>
                </a:srgbClr>
              </a:clrTo>
            </a:clrChange>
          </a:blip>
          <a:srcRect l="8127" t="18494" r="75621" b="56572"/>
          <a:stretch>
            <a:fillRect/>
          </a:stretch>
        </p:blipFill>
        <p:spPr>
          <a:xfrm>
            <a:off x="2630488" y="363538"/>
            <a:ext cx="500062" cy="4206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5611" name="Rectangle 4"/>
          <p:cNvSpPr/>
          <p:nvPr/>
        </p:nvSpPr>
        <p:spPr>
          <a:xfrm>
            <a:off x="703263" y="2905125"/>
            <a:ext cx="4127500" cy="242888"/>
          </a:xfrm>
          <a:prstGeom prst="rect">
            <a:avLst/>
          </a:prstGeom>
          <a:solidFill>
            <a:srgbClr val="FFFFCC"/>
          </a:solidFill>
          <a:ln w="57150" cap="flat" cmpd="sng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CN" altLang="en-US" sz="1600">
                <a:solidFill>
                  <a:srgbClr val="FF0000"/>
                </a:solidFill>
                <a:latin typeface="Comic Sans MS" panose="030f0702030302020204" pitchFamily="66" charset="0"/>
                <a:ea typeface="宋体" panose="02010600030101010101" pitchFamily="2" charset="-122"/>
                <a:sym typeface="Comic Sans MS" panose="030f0702030302020204" pitchFamily="66" charset="0"/>
              </a:rPr>
              <a:t>It's/They're </a:t>
            </a:r>
            <a:r>
              <a:rPr lang="zh-CN" altLang="en-US" sz="1800">
                <a:solidFill>
                  <a:srgbClr val="000000"/>
                </a:solidFill>
                <a:latin typeface="Comic Sans MS" panose="030f0702030302020204" pitchFamily="66" charset="0"/>
                <a:ea typeface="宋体" panose="02010600030101010101" pitchFamily="2" charset="-122"/>
                <a:sym typeface="Comic Sans MS" panose="030f0702030302020204" pitchFamily="66" charset="0"/>
              </a:rPr>
              <a:t>______________. </a:t>
            </a:r>
            <a:endParaRPr lang="zh-CN" altLang="en-US" sz="18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3326" name="Text Box 14"/>
          <p:cNvSpPr txBox="1"/>
          <p:nvPr/>
        </p:nvSpPr>
        <p:spPr>
          <a:xfrm>
            <a:off x="2425700" y="1441450"/>
            <a:ext cx="979488" cy="484188"/>
          </a:xfrm>
          <a:prstGeom prst="rect">
            <a:avLst/>
          </a:prstGeom>
          <a:noFill/>
          <a:ln w="9525">
            <a:noFill/>
          </a:ln>
        </p:spPr>
        <p:txBody>
          <a:bodyPr wrap="non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>
                <a:latin typeface="Comic Sans MS" panose="030f0702030302020204" pitchFamily="66" charset="0"/>
                <a:ea typeface="宋体" panose="02010600030101010101" pitchFamily="2" charset="-122"/>
              </a:rPr>
              <a:t>Su Yang</a:t>
            </a:r>
            <a:r>
              <a:rPr lang="zh-CN" altLang="en-US" sz="1400">
                <a:solidFill>
                  <a:srgbClr val="FF0000"/>
                </a:solidFill>
                <a:latin typeface="Comic Sans MS" panose="030f0702030302020204" pitchFamily="66" charset="0"/>
                <a:ea typeface="宋体" panose="02010600030101010101" pitchFamily="2" charset="-122"/>
              </a:rPr>
              <a:t>'s </a:t>
            </a:r>
            <a:endParaRPr lang="zh-CN" altLang="en-US" sz="1400">
              <a:solidFill>
                <a:srgbClr val="FF0000"/>
              </a:solidFill>
              <a:latin typeface="Comic Sans MS" panose="030f0702030302020204" pitchFamily="66" charset="0"/>
              <a:ea typeface="宋体" panose="02010600030101010101" pitchFamily="2" charset="-122"/>
            </a:endParaRPr>
          </a:p>
          <a:p>
            <a:r>
              <a:rPr lang="zh-CN" altLang="en-US" sz="1400">
                <a:latin typeface="Comic Sans MS" panose="030f0702030302020204" pitchFamily="66" charset="0"/>
                <a:ea typeface="宋体" panose="02010600030101010101" pitchFamily="2" charset="-122"/>
              </a:rPr>
              <a:t>father</a:t>
            </a:r>
            <a:r>
              <a:rPr lang="zh-CN" altLang="en-US" sz="1400">
                <a:solidFill>
                  <a:srgbClr val="FF0000"/>
                </a:solidFill>
                <a:latin typeface="Comic Sans MS" panose="030f0702030302020204" pitchFamily="66" charset="0"/>
                <a:ea typeface="宋体" panose="02010600030101010101" pitchFamily="2" charset="-122"/>
              </a:rPr>
              <a:t>'s</a:t>
            </a:r>
            <a:endParaRPr lang="zh-CN" altLang="en-US" sz="1400">
              <a:solidFill>
                <a:srgbClr val="FF0000"/>
              </a:solidFill>
              <a:latin typeface="Comic Sans MS" panose="030f0702030302020204" pitchFamily="66" charset="0"/>
              <a:ea typeface="宋体" panose="02010600030101010101" pitchFamily="2" charset="-122"/>
            </a:endParaRPr>
          </a:p>
        </p:txBody>
      </p:sp>
      <p:sp>
        <p:nvSpPr>
          <p:cNvPr id="13327" name="Text Box 15"/>
          <p:cNvSpPr txBox="1"/>
          <p:nvPr/>
        </p:nvSpPr>
        <p:spPr>
          <a:xfrm>
            <a:off x="1643063" y="115888"/>
            <a:ext cx="771525" cy="327025"/>
          </a:xfrm>
          <a:prstGeom prst="rect">
            <a:avLst/>
          </a:prstGeom>
          <a:noFill/>
          <a:ln w="9525">
            <a:noFill/>
          </a:ln>
        </p:spPr>
        <p:txBody>
          <a:bodyPr wrap="squar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>
                <a:latin typeface="Calibri" panose="020f0502020204030204" pitchFamily="34" charset="0"/>
                <a:ea typeface="宋体" panose="02010600030101010101" pitchFamily="2" charset="-122"/>
              </a:rPr>
              <a:t>gl</a:t>
            </a:r>
            <a:r>
              <a:rPr lang="zh-CN" altLang="en-US" sz="1800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o</a:t>
            </a:r>
            <a:r>
              <a:rPr lang="zh-CN" altLang="en-US" sz="1800">
                <a:latin typeface="Calibri" panose="020f0502020204030204" pitchFamily="34" charset="0"/>
                <a:ea typeface="宋体" panose="02010600030101010101" pitchFamily="2" charset="-122"/>
              </a:rPr>
              <a:t>ve</a:t>
            </a:r>
            <a:r>
              <a:rPr lang="zh-CN" altLang="en-US" sz="1800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s</a:t>
            </a:r>
            <a:endParaRPr lang="zh-CN" altLang="en-US" sz="1800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pic>
        <p:nvPicPr>
          <p:cNvPr id="25614" name="Picture 30"/>
          <p:cNvPicPr>
            <a:picLocks noChangeAspect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370388" y="2187575"/>
            <a:ext cx="522287" cy="37147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Group 17"/>
          <p:cNvGrpSpPr>
            <a:grpSpLocks noChangeAspect="1"/>
          </p:cNvGrpSpPr>
          <p:nvPr/>
        </p:nvGrpSpPr>
        <p:grpSpPr>
          <a:xfrm>
            <a:off x="44450" y="889000"/>
            <a:ext cx="1481138" cy="1282700"/>
            <a:chExt cx="4304" cy="4966"/>
          </a:xfrm>
        </p:grpSpPr>
        <p:pic>
          <p:nvPicPr>
            <p:cNvPr id="25616" name="Picture 13" descr="memo副本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 rot="-240000">
              <a:off x="0" y="0"/>
              <a:ext cx="4305" cy="4967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5617" name="Picture 14" descr="未标题-1"/>
            <p:cNvPicPr>
              <a:picLocks noChangeAspect="1"/>
            </p:cNvPicPr>
            <p:nvPr/>
          </p:nvPicPr>
          <p:blipFill>
            <a:blip r:embed="rId13"/>
            <a:srcRect t="7919" b="5794"/>
            <a:stretch>
              <a:fillRect/>
            </a:stretch>
          </p:blipFill>
          <p:spPr>
            <a:xfrm rot="-300000">
              <a:off x="572" y="790"/>
              <a:ext cx="3200" cy="3359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3332" name="Text Box 20"/>
          <p:cNvSpPr txBox="1"/>
          <p:nvPr/>
        </p:nvSpPr>
        <p:spPr>
          <a:xfrm>
            <a:off x="522288" y="1355725"/>
            <a:ext cx="200025" cy="298450"/>
          </a:xfrm>
          <a:prstGeom prst="rect">
            <a:avLst/>
          </a:prstGeom>
          <a:noFill/>
          <a:ln w="9525">
            <a:noFill/>
          </a:ln>
        </p:spPr>
        <p:txBody>
          <a:bodyPr wrap="non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>g</a:t>
            </a:r>
            <a:endParaRPr lang="zh-CN" altLang="en-US" sz="1600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3333" name="Text Box 21"/>
          <p:cNvSpPr txBox="1"/>
          <p:nvPr/>
        </p:nvSpPr>
        <p:spPr>
          <a:xfrm>
            <a:off x="623888" y="1627188"/>
            <a:ext cx="477837" cy="298450"/>
          </a:xfrm>
          <a:prstGeom prst="rect">
            <a:avLst/>
          </a:prstGeom>
          <a:noFill/>
          <a:ln w="9525">
            <a:noFill/>
          </a:ln>
        </p:spPr>
        <p:txBody>
          <a:bodyPr wrap="non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FF0000"/>
                </a:solidFill>
                <a:latin typeface="Comic Sans MS" panose="030f0702030302020204" pitchFamily="66" charset="0"/>
                <a:ea typeface="宋体" panose="02010600030101010101" pitchFamily="2" charset="-122"/>
              </a:rPr>
              <a:t>love</a:t>
            </a: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3334" name="Text Box 22"/>
          <p:cNvSpPr txBox="1"/>
          <p:nvPr/>
        </p:nvSpPr>
        <p:spPr>
          <a:xfrm rot="180000">
            <a:off x="642938" y="1352550"/>
            <a:ext cx="596900" cy="298450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latin typeface="Comic Sans MS" panose="030f0702030302020204" pitchFamily="66" charset="0"/>
                <a:ea typeface="宋体" panose="02010600030101010101" pitchFamily="2" charset="-122"/>
              </a:rPr>
              <a:t>reen</a:t>
            </a: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3335" name="Text Box 23"/>
          <p:cNvSpPr txBox="1"/>
          <p:nvPr/>
        </p:nvSpPr>
        <p:spPr>
          <a:xfrm rot="-360000">
            <a:off x="193675" y="1087438"/>
            <a:ext cx="1136650" cy="206375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FF0000"/>
                </a:solidFill>
                <a:latin typeface="Comic Sans MS" panose="030f0702030302020204" pitchFamily="66" charset="0"/>
                <a:ea typeface="宋体" panose="02010600030101010101" pitchFamily="2" charset="-122"/>
              </a:rPr>
              <a:t>Learning tips</a:t>
            </a:r>
            <a:endParaRPr lang="zh-CN" altLang="en-US">
              <a:solidFill>
                <a:srgbClr val="FF0000"/>
              </a:solidFill>
              <a:latin typeface="Comic Sans MS" panose="030f0702030302020204" pitchFamily="66" charset="0"/>
              <a:ea typeface="宋体" panose="02010600030101010101" pitchFamily="2" charset="-122"/>
            </a:endParaRPr>
          </a:p>
        </p:txBody>
      </p:sp>
      <p:sp>
        <p:nvSpPr>
          <p:cNvPr id="13336" name="Text Box 24"/>
          <p:cNvSpPr txBox="1"/>
          <p:nvPr/>
        </p:nvSpPr>
        <p:spPr>
          <a:xfrm>
            <a:off x="623888" y="1352550"/>
            <a:ext cx="577850" cy="298450"/>
          </a:xfrm>
          <a:prstGeom prst="rect">
            <a:avLst/>
          </a:prstGeom>
          <a:noFill/>
          <a:ln w="9525">
            <a:noFill/>
          </a:ln>
        </p:spPr>
        <p:txBody>
          <a:bodyPr wrap="none"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FF0000"/>
                </a:solidFill>
                <a:latin typeface="Comic Sans MS" panose="030f0702030302020204" pitchFamily="66" charset="0"/>
                <a:ea typeface="宋体" panose="02010600030101010101" pitchFamily="2" charset="-122"/>
              </a:rPr>
              <a:t>love</a:t>
            </a:r>
            <a:r>
              <a:rPr lang="zh-CN" altLang="en-US" sz="1600">
                <a:latin typeface="Comic Sans MS" panose="030f0702030302020204" pitchFamily="66" charset="0"/>
                <a:ea typeface="宋体" panose="02010600030101010101" pitchFamily="2" charset="-122"/>
              </a:rPr>
              <a:t>s</a:t>
            </a:r>
            <a:endParaRPr lang="zh-CN" altLang="en-US" sz="1600">
              <a:latin typeface="Comic Sans MS" panose="030f0702030302020204" pitchFamily="66" charset="0"/>
              <a:ea typeface="宋体" panose="02010600030101010101" pitchFamily="2" charset="-122"/>
            </a:endParaRPr>
          </a:p>
        </p:txBody>
      </p:sp>
      <p:sp>
        <p:nvSpPr>
          <p:cNvPr id="13337" name="Text Box 25"/>
          <p:cNvSpPr txBox="1"/>
          <p:nvPr/>
        </p:nvSpPr>
        <p:spPr>
          <a:xfrm>
            <a:off x="2171700" y="2862263"/>
            <a:ext cx="2268538" cy="298450"/>
          </a:xfrm>
          <a:prstGeom prst="rect">
            <a:avLst/>
          </a:prstGeom>
          <a:noFill/>
          <a:ln w="9525">
            <a:noFill/>
          </a:ln>
        </p:spPr>
        <p:txBody>
          <a:bodyPr lIns="51435" tIns="25718" rIns="51435" bIns="25718" anchor="t" anchorCtr="0">
            <a:spAutoFit/>
          </a:bodyPr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000000"/>
                </a:solidFill>
                <a:latin typeface="Comic Sans MS" panose="030f0702030302020204" pitchFamily="66" charset="0"/>
                <a:ea typeface="宋体" panose="02010600030101010101" pitchFamily="2" charset="-122"/>
                <a:sym typeface="Comic Sans MS" panose="030f0702030302020204" pitchFamily="66" charset="0"/>
              </a:rPr>
              <a:t>Su Hai</a:t>
            </a:r>
            <a:r>
              <a:rPr lang="zh-CN" altLang="en-US" sz="1600">
                <a:solidFill>
                  <a:srgbClr val="FF0000"/>
                </a:solidFill>
                <a:latin typeface="Comic Sans MS" panose="030f0702030302020204" pitchFamily="66" charset="0"/>
                <a:ea typeface="宋体" panose="02010600030101010101" pitchFamily="2" charset="-122"/>
                <a:sym typeface="Comic Sans MS" panose="030f0702030302020204" pitchFamily="66" charset="0"/>
              </a:rPr>
              <a:t>'s father's</a:t>
            </a:r>
            <a:endParaRPr lang="zh-CN" altLang="en-US" sz="160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3338" name="Oval 26"/>
          <p:cNvSpPr/>
          <p:nvPr/>
        </p:nvSpPr>
        <p:spPr>
          <a:xfrm>
            <a:off x="2990850" y="115888"/>
            <a:ext cx="984250" cy="347662"/>
          </a:xfrm>
          <a:prstGeom prst="ellipse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51435" tIns="25718" rIns="51435" bIns="25718" anchor="ctr" anchorCtr="0"/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3339" name="Oval 27"/>
          <p:cNvSpPr/>
          <p:nvPr/>
        </p:nvSpPr>
        <p:spPr>
          <a:xfrm>
            <a:off x="1187450" y="2862263"/>
            <a:ext cx="922338" cy="306387"/>
          </a:xfrm>
          <a:prstGeom prst="ellipse">
            <a:avLst/>
          </a:prstGeom>
          <a:noFill/>
          <a:ln w="1905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51435" tIns="25718" rIns="51435" bIns="25718" anchor="ctr" anchorCtr="0"/>
          <a:lstStyle>
            <a:defPPr>
              <a:defRPr lang="zh-CN"/>
            </a:defPPr>
            <a:lvl1pPr marL="0" lvl="0" indent="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257175" lvl="1" indent="20002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514350" lvl="2" indent="40005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771525" lvl="3" indent="600075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028700" lvl="4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800100" algn="l" defTabSz="51435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3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3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3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3" dur="500"/>
                                        <p:tgtEl>
                                          <p:spTgt spid="133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8" dur="500"/>
                                        <p:tgtEl>
                                          <p:spTgt spid="133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3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3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3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42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33333 E" pathEditMode="relative" ptsTypes="">
                                      <p:cBhvr>
                                        <p:cTn id="54" dur="20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3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26" grpId="0"/>
      <p:bldP spid="13327" grpId="0"/>
      <p:bldP spid="13332" grpId="0"/>
      <p:bldP spid="13333" grpId="0"/>
      <p:bldP spid="13333" grpId="1"/>
      <p:bldP spid="13334" grpId="0"/>
      <p:bldP spid="13334" grpId="1"/>
      <p:bldP spid="13335" grpId="0"/>
      <p:bldP spid="13336" grpId="0"/>
      <p:bldP spid="13337" grpId="0"/>
      <p:bldP spid="13338" grpId="0"/>
      <p:bldP spid="1333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4491355" cy="197040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https://d.book118.com/685020343333011112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13</Slides>
  <Notes>1</Notes>
  <TotalTime>1</TotalTime>
  <HiddenSlides>0</HiddenSlides>
  <MMClips>1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宋体</vt:lpstr>
      <vt:lpstr>Comic Sans MS</vt:lpstr>
      <vt:lpstr>Calibri Light</vt:lpstr>
      <vt:lpstr>Times New Roman</vt:lpstr>
      <vt:lpstr>Arial Black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2024-09-19T12:16:18.398</cp:lastPrinted>
  <dcterms:created xsi:type="dcterms:W3CDTF">2024-09-19T04:16:18Z</dcterms:created>
  <dcterms:modified xsi:type="dcterms:W3CDTF">2024-09-19T04:16:20Z</dcterms:modified>
</cp:coreProperties>
</file>