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53376-87F8-4C98-B44F-E58E85266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41807-B9B4-40E1-8803-D5F2ECE64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E8822-64D0-4E98-9B1D-9360C0C4E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6818B-09FA-44AC-B4CE-0B1A37287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8EA84-42E1-49C6-B864-0EA312EA4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5370BE-E038-4ACE-A0AA-059F5E79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A2403-325A-4A0D-92B6-F637D1AB2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2FAF2-D7DB-433B-A6C2-709FCEC1F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31E69-39C9-4EC7-B6EA-DFE02DD70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3EE3A-F48C-43F4-B1E1-DB8072567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0031E-6250-4512-91D5-B6B3E8F23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2124413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髋关节术后的护理\n## 1.髋关节术后护理的重要性\n### 1.1术后护理对康复的影响\n### 1.2术后护理对预防并发症的作用\n### 1.3术后护理对提高生活质量的意义\n## 2.髋关节术后的基本护理措施\n### 2.1保持术区的清洁与干燥\n### 2.2合理使用止痛药物\n### 2.3预防感染的发生\n## 3.髋关节术后的康复训练\n### 3.1康复训练的重要性及方法\n### 3.2关节活动度的训练\n### 3.3肌力增强训练\n## 4.髋关节术后的日常生活指导\n### 4.1日常生活中的注意事项\n### 4.2保持良好的姿势\n### 4.3避免剧烈运动\n## 5.髋关节术后的心理护理\n### 5.1心理护理的重要性\n### 5.2如何帮助患者调整心态\n### 5.3家属的支持与鼓励\n## 6.髋关节术后的随访与复查\n### 6.1随访与复查的重要性\n### 6.2随访与复查的时间安排\n### 6.3如何处理随访与复查中发现的问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髋关节术后的护理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髋关节术后护理的重要性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合理的止痛药物使用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保持术区的清洁与干燥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预防感染的发生</a:t>
                </a:r>
                <a:endParaRPr/>
              </a:p>
            </p:txBody>
          </p:sp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术后护理有助于减轻疼痛</a:t>
                </a:r>
                <a:endParaRPr/>
              </a:p>
            </p:txBody>
          </p:sp>
        </p:grpSp>
        <p:grpSp>
          <p:nvGrpSpPr>
            <p:cNvPr id="21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合理的饮食与营养摄入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规律的康复训练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日常生活中的注意事项</a:t>
                </a:r>
                <a:endParaRPr/>
              </a:p>
            </p:txBody>
          </p:sp>
          <p:sp>
            <p:nvSpPr>
              <p:cNvPr id="21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术后护理有助于减少并发症</a:t>
                </a:r>
                <a:endParaRPr/>
              </a:p>
            </p:txBody>
          </p:sp>
          <p:sp>
            <p:nvSpPr>
              <p:cNvPr id="21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改善心理状态</a:t>
                </a:r>
                <a:endParaRPr/>
              </a:p>
            </p:txBody>
          </p:sp>
          <p:sp>
            <p:nvSpPr>
              <p:cNvPr id="21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术后护理有助于提高生活质量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术后护理有助于预防感染</a:t>
                </a:r>
                <a:endParaRPr/>
              </a:p>
            </p:txBody>
          </p:sp>
          <p:sp>
            <p:nvSpPr>
              <p:cNvPr id="22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合理的抗生素使用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及时的换药与拆线</a:t>
                </a:r>
                <a:endParaRPr/>
              </a:p>
            </p:txBody>
          </p:sp>
        </p:grpSp>
        <p:grpSp>
          <p:nvGrpSpPr>
            <p:cNvPr id="22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术后护理有助于预防深静脉血栓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适当的活动与锻炼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穿弹力袜或绑腿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术后护理有助于预防髋关节脱位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保持正确的姿势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</a:t>
                </a:r>
                <a:endParaRPr/>
              </a:p>
            </p:txBody>
          </p:sp>
        </p:grpSp>
      </p:grpSp>
      <p:pic>
        <p:nvPicPr>
          <p:cNvPr id="23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术后护理对预防并发症的作用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术后护理有助于恢复关节功能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关节活动度的训练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肌力增强训练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日常生活中的注意事项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术后护理有助于提高生活质量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减少疼痛与不适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提高活动能力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增强心理状态</a:t>
                </a:r>
                <a:endParaRPr/>
              </a:p>
            </p:txBody>
          </p:sp>
        </p:grpSp>
        <p:grpSp>
          <p:nvGrpSpPr>
            <p:cNvPr id="24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术后护理有助于预防再次手术</a:t>
                </a:r>
                <a:endParaRPr/>
              </a:p>
            </p:txBody>
          </p:sp>
          <p:sp>
            <p:nvSpPr>
              <p:cNvPr id="2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规律的复查与随访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及时处理并发症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术后护理对提高生活质量的意义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髋关节术后的基本护理措施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每天清洗伤口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使用无菌敷料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及时更换污染的敷料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保持术区干燥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避免伤口浸湿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使用防水敷料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保持床单与衣物清洁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保持术区的清洁与干燥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合理使用止痛药物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遵医嘱使用止痛药物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肌肉注射止痛药物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静脉注射止痛药物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评估止痛效果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调整止痛药物剂量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寻求医生建议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严格的无菌操作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洗手与消毒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无菌器械与敷料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手术室环境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合理的抗生素使用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抗生素使用期间遵循医生建议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预防抗生素滥用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预防感染的发生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髋关节术后的康复训练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改善活动能力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关节活动度的训练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肌力增强训练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平衡与协调训练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膝关节屈伸运动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髋关节屈伸运动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膝关节与髋关节同时屈伸运动</a:t>
                </a:r>
                <a:endParaRPr/>
              </a:p>
            </p:txBody>
          </p:sp>
          <p:sp>
            <p:nvSpPr>
              <p:cNvPr id="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屈伸关节训练</a:t>
                </a:r>
                <a:endParaRPr/>
              </a:p>
            </p:txBody>
          </p:sp>
        </p:grpSp>
        <p:grpSp>
          <p:nvGrpSpPr>
            <p:cNvPr id="2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髋关节外展内收运动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膝关节外展内收运动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双下肢外展内收运动</a:t>
                </a:r>
                <a:endParaRPr/>
              </a:p>
            </p:txBody>
          </p:sp>
          <p:sp>
            <p:nvSpPr>
              <p:cNvPr id="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外展内收关节训练</a:t>
                </a:r>
                <a:endParaRPr/>
              </a:p>
            </p:txBody>
          </p:sp>
        </p:grpSp>
        <p:grpSp>
          <p:nvGrpSpPr>
            <p:cNvPr id="3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髋关节旋转运动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膝关节旋转运动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双下肢旋转运动</a:t>
                </a:r>
                <a:endParaRPr/>
              </a:p>
            </p:txBody>
          </p:sp>
          <p:sp>
            <p:nvSpPr>
              <p:cNvPr id="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旋转关节训练</a:t>
                </a:r>
                <a:endParaRPr/>
              </a:p>
            </p:txBody>
          </p:sp>
        </p:grpSp>
      </p:grpSp>
      <p:pic>
        <p:nvPicPr>
          <p:cNvPr id="3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关节活动度的训练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https://d.book118.com/685021244134011112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髋关节术后的护理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2024-09-18T20:11:34.065</cp:lastPrinted>
  <dcterms:created xsi:type="dcterms:W3CDTF">2024-09-18T12:11:34Z</dcterms:created>
  <dcterms:modified xsi:type="dcterms:W3CDTF">2024-09-18T12:11:35Z</dcterms:modified>
</cp:coreProperties>
</file>