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7974D-918E-403D-B62A-D1BA347E3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122F6-B164-4D3B-9F40-1EFBCD923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86FDA-00FC-4209-A4BA-8936D01E8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76947-3AA4-454F-93F8-F750B63DB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8BA8E6-5523-4686-AD83-91E27B3CA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74ACC4-7C3B-4078-95FD-9F93659AE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C92BDB-F493-4BCB-BC5B-2F938EDAA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A01D5-DC95-4E63-9FB6-CD57781DB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FC6F1-3799-4B9D-A9F5-49FD4CA7D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CE2AE-85AA-4DC3-818E-43B17F634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47A8C-58F4-44F2-8817-6FE9D4612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02131313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脑出血护理导图PPT\n## 1.脑出血概述及病因\n### 1.1脑出血的定义与分类\n### 1.2脑出血的发病原因及危险因素\n### 1.3脑出血的发病机制与病理生理\n## 2.脑出血的临床表现与诊断\n### 2.1脑出血的常见症状与体征\n### 2.2脑出血的诊断方法与流程\n### 2.3脑出血的影像学检查与诊断\n## 3.脑出血的治疗方法与护理\n### 3.1脑出血的急性期治疗与护理\n### 3.2脑出血的康复期治疗与护理\n### 3.3脑出血的预防与健康管理\n## 4.脑出血的并发症与护理\n### 4.1脑出血的常见并发症及预防\n### 4.2脑出血并发症的护理措施与治疗\n### 4.3脑出血并发症的康复与预防复发\n## 5.脑出血的护理管理与健康教育\n### 5.1脑出血的护理质量管理与团队建设\n### 5.2脑出血的健康教育与患者教育\n### 5.3脑出血的护理创新与展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脑出血护理导图PPT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脑出血概述及病因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脑出血的定义与分类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7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脑出血的定义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指出脑出血是脑血管破裂导致的出血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强调出血部位主要在脑实质内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提及脑出血可能导致严重的神经功能障碍和死亡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脑出血的分类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根据出血原因分类：原发性脑出血和继发性脑出血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根据出血部位分类：基底节区出血、脑叶出血、脑干出血等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根据出血量分类：小量出血、中等量出血和大量出血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脑出血的病情评估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采用**格拉斯哥昏迷评分（GCS）**评估意识水平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采用**美国国立卫生研究院卒中量表（NIHSS）**评估神经功能障碍程度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：长期高血压导致脑血管病变和破裂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脑血管畸形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：先天性脑血管发育异常，如动脉瘤、动静脉畸形等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：如血小板减少、凝血功能障碍等导致出血倾向增加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：颅内肿瘤、炎症、药物等因素也可能引起脑出血</a:t>
                </a:r>
                <a:endParaRPr/>
              </a:p>
            </p:txBody>
          </p:sp>
          <p:sp>
            <p:nvSpPr>
              <p:cNvPr id="19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脑出血的发病原因</a:t>
                </a:r>
                <a:endParaRPr/>
              </a:p>
            </p:txBody>
          </p:sp>
          <p:sp>
            <p:nvSpPr>
              <p:cNvPr id="19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：年龄增大，脑血管病变风险增加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：男性发病率高于女性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：有家族脑血管疾病史者风险增加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：吸烟导致血管收缩，血压升高，增加脑出血风险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：长期大量饮酒损害脑血管，增加出血风险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：长期高血压是脑出血的主要危险因素</a:t>
                </a:r>
                <a:endParaRPr/>
              </a:p>
            </p:txBody>
          </p:sp>
          <p:sp>
            <p:nvSpPr>
              <p:cNvPr id="19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脑出血的危险因素</a:t>
                </a:r>
                <a:endParaRPr/>
              </a:p>
            </p:txBody>
          </p:sp>
          <p:sp>
            <p:nvSpPr>
              <p:cNvPr id="20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脑出血的发病原因及危险因素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脑出血的发病机制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脑血管破裂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：长期高血压、血管病变等因素导致脑血管破裂出血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血肿形成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：破裂的血管出血形成血肿，压迫周围脑组织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脑水肿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：血肿周围组织水肿，加重神经功能障碍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脑出血的病理生理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神经元损伤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：出血影响神经元结构和功能，导致神经功能障碍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脑血管痉挛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：出血刺激脑血管痉挛，加重缺血缺氧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：血肿压迫和脑血管痉挛导致脑组织缺血缺氧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脑出血的发病机制与病理生理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脑出血的临床表现与诊断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脑出血的常见症状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：剧烈头痛，尤其是出血部位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恶心呕吐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：颅内压升高导致恶心呕吐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：出血部位和出血量不同，意识障碍程度不同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肢体瘫痪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：出血部位和出血量不同，瘫痪程度不同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言语障碍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：出血影响语言中枢，导致言语障碍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脑出血的体征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血压升高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：急性期血压升高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瞳孔改变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：出血部位和出血量不同，瞳孔改变不同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脑膜刺激征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：蛛网膜下腔出血患者出现脑膜刺激征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脑出血的常见症状与体征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脑出血的诊断方法</a:t>
                </a:r>
                <a:endParaRPr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病史和体格检查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：了解病史，进行体格检查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：如CT、MRI等，明确出血部位和出血量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：如血常规、凝血功能等，排除血液病等病因</a:t>
                </a:r>
                <a:endParaRPr/>
              </a:p>
            </p:txBody>
          </p:sp>
          <p:sp>
            <p:nvSpPr>
              <p:cNvPr id="2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脑出血的诊断流程</a:t>
                </a:r>
                <a:endParaRPr/>
              </a:p>
            </p:txBody>
          </p:sp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疑似诊断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：根据病史和体格检查，初步判断为脑出血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确诊诊断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：通过影像学检查，明确诊断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：通过实验室检查，明确病因</a:t>
                </a:r>
                <a:endParaRPr/>
              </a:p>
            </p:txBody>
          </p:sp>
          <p:sp>
            <p:nvSpPr>
              <p:cNvPr id="2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脑出血的诊断方法与流程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脑出血的影像学检查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：急性期首选CT检查，快速、简便、经济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：对于慢性期患者或需要详细评估的患者，可采用MRI检查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脑血管造影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：对于怀疑脑血管畸形或动脉瘤的患者，可采用脑血管造影检查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脑出血的影像学诊断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出血部位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：通过CT或MRI检查，明确出血部位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：通过CT或MRI检查，评估出血量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出血形态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：通过CT或MRI检查，观察出血形态，如血肿、出血灶等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脑出血的影像学检查与诊断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脑出血的治疗方法与护理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脑出血的急性期治疗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：如降压药、抗凝药等，控制血压和预防再出血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：如颅内血肿清除术、脑血管畸形切除术等，根据病情选择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重症监护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：对于重症患者，实施重症监护，监测生命体征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脑出血的急性期护理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：密切监测血压、心率、呼吸等生命体征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：保持呼吸道通畅，防止误吸和窒息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：密切观察病情，预防感染、应激性溃疡等并发症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脑出血的急性期治疗与护理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https://d.book118.com/685021313134011112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脑出血护理导图PPT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2024-09-18T20:11:34.636</cp:lastPrinted>
  <dcterms:created xsi:type="dcterms:W3CDTF">2024-09-18T12:11:34Z</dcterms:created>
  <dcterms:modified xsi:type="dcterms:W3CDTF">2024-09-18T12:11:36Z</dcterms:modified>
</cp:coreProperties>
</file>