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53337-2AA8-48BF-83AF-102DD9401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9BA48-6697-42EE-B332-7F3E00002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471AF-92B6-4043-AA34-EA9814A5A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932CB-B285-4248-87AA-010A14857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D218D-A440-4304-92B5-FEF5221D9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17A04-9B71-4B3A-927E-AE751F31C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9EB04A-8594-409D-8661-EF24AC32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F9435-B7D9-4E00-AB14-5568F41C5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E1862-2C21-462D-9CF9-B1550B7BB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E540E-EEAB-4A7D-AF6F-603E407A4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27DEB-55FD-49D9-8E69-9524F8173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23003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世界知名咖啡制作流程方法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咖啡制作设备与工具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咖啡制作流程详解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世界知名咖啡制作方法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咖啡拉花艺术与创意饮品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咖啡品鉴与评价标准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咖啡起源于非洲的埃塞俄比亚地区，最早被当地人用作刺激剂和药物。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随着贸易和文化的交流，咖啡逐渐传播到阿拉伯半岛、欧洲、亚洲等地，成为全球流行的饮品。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咖啡的起源与传播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主要有阿拉比卡和罗布斯塔两种，其中阿拉比卡豆品质较优，占据市场主导地位。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阿拉比卡豆口感醇厚、酸度适中，带有果香和花香；罗布斯塔豆口感浓烈、苦味重，适合用于制作浓烈的意式咖啡。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咖啡豆的种类与特性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咖啡的烘焙程度及风味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烘焙程度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分为浅中深三种，浅烘焙保留原豆风味，深烘焙产生浓烈焦糖香。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浅烘焙咖啡呈现清新果酸，中烘焙呈现坚果巧克力香，深烘焙呈现浓烈焦糖香和烟熏感。不同烘焙程度带来不同风味体验，可根据个人口味选择。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咖啡制作设备与工具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371" r="123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通过高压水蒸气快速穿过咖啡粉，制作出浓缩咖啡，是制作意式咖啡的主要设备。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意式咖啡机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将热水滴入放置咖啡粉的滤纸中，通过重力作用使咖啡液滴入壶中，适合家庭使用。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滴滤咖啡机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通过蒸汽压力将热水推升至咖啡粉中，制作出浓郁、带有油脂的咖啡。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摩卡壶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手动控制水流，缓慢注入热水，通过滤纸过滤出咖啡液，适合精细冲泡。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手冲壶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咖啡机种类及功能介绍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16" b="144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磨豆机选择与使用技巧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快速、均匀地研磨咖啡豆，适合商业场所和大量制作咖啡时使用。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便携、易操作，适合家庭和小量制作咖啡时使用，但研磨速度较慢。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根据咖啡制作方法和个人口味调整研磨度，研磨越细，咖啡味道越浓郁。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定期清洁磨豆机，保持刀刃锋利，确保研磨效果。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电动磨豆机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手动磨豆机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研磨度调整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压粉器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用于加热牛奶并制作奶泡，增加咖啡的口感和层次感。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奶泡器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精确称量咖啡豆和水的重量，确保咖啡浓度的准确性。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用于将咖啡粉压实，确保咖啡粉在萃取过程中均匀受热。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监测水温，确保热水在适宜的温度范围内，避免影响咖啡口感。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其他辅助工具及用途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咖啡制作流程详解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58" r="10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选择优质咖啡豆是制作好咖啡的第一步，要考虑品种、产地、新鲜度等因素。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精选咖啡豆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烘焙是影响咖啡风味的关键步骤，通过控制烘焙温度和时间，可以产生不同程度的咖啡口感和香气。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烘焙处理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选豆与烘焙处理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研磨粒度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根据咖啡制作方式和萃取时间选择合适的研磨粒度，粒度越细，萃取时间越短，口感越浓郁。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压粉力度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压粉是为了让咖啡粉在萃取过程中保持稳定的形状和密度，力度要均匀适中，以免影响萃取效果。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研磨与压粉技巧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萃取时间与温度控制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萃取时间直接影响咖啡的口感和浓度，过长或过短的萃取时间都会导致咖啡味道失衡。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萃取时间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合适的温度有助于充分萃取咖啡的香气和口感，过高或过低的温度都会影响咖啡的味道和品质。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温度控制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https://d.book118.com/685023003330011103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2024-09-13T10:51:44.421</cp:lastPrinted>
  <dcterms:created xsi:type="dcterms:W3CDTF">2024-09-13T02:51:44Z</dcterms:created>
  <dcterms:modified xsi:type="dcterms:W3CDTF">2024-09-13T02:51:46Z</dcterms:modified>
</cp:coreProperties>
</file>