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104F8-A419-4E53-B110-7B7D5B7CD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ADD33-D9C9-4983-9249-0A713B55F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A8FFB-2443-4D1A-90EC-979A76E94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F0376-2717-4C3C-91AF-AA5704C6D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BF6054-D65E-43AA-90C7-F3F7DA4D4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080824-D0C3-47E9-8BFF-029A7CC22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8C7BD7-8E0C-4930-AF37-53C6A980C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42DBE-BC36-43A0-B9FC-434FE06CE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6F654-32A2-4EA9-952C-4CCEB1015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0E638-0453-46B9-9918-614B86CA3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D0B98-67F2-404D-820E-37603DF0B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2320432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6947" y="2222616"/>
            <a:ext cx="7698105" cy="1729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幼儿园中班安全教案</a:t>
            </a:r>
          </a:p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《排好队，等一等》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15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活动意图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活动延伸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活动意图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增加自信心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培养合作意识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提高自我保护能力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438" b="1543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0656" b="206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幼儿交往技能的重要性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在交往过程中，幼儿会逐渐感受到自己的存在感和自信心，学会表达自己的想法和感受，从而更好地融入社会大家庭。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通过与同伴的共同活动，幼儿会逐渐培养合作和分享的意识，学会相互帮助和理解，从而成为具有社会责任感的一员。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在交往过程中，幼儿会逐渐学会如何避免危险和保护自己，比如不推挤、不离开成人视线等，从而减少意外伤害的发生。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提高自我控制能力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通过活动中的规则和教师的引导，幼儿会逐渐学会自我控制和遵守规则，从而减少不良行为的发生。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养成良好习惯需要不断鼓励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通过活动的成功和教师的表扬鼓励，幼儿会逐渐养成良好习惯，并意识到遵守规则和秩序的重要性。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培养按秩序活动的习惯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通过教师引导和集体活动，幼儿会逐渐养成按秩序活动的习惯，比如排队、按顺序上下楼梯等。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引导中班幼儿养成良好习惯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培养安全意识需要从小做起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从小培养幼儿的安全意识，教会他们遵守秩序和规则，可以让他们终身受益。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无序活动导致意外事故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在无序的活动状态下，幼儿容易发生意外事故，比如推挤、掉落等原因导致伤害。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遵守秩序可以减少意外事故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通过活动中的规则和教师的引导，幼儿可以遵守秩序，减少意外事故的发生，从而保障自己的安全。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避免意外带来的伤害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能够理解排队等待的意义，了解排队等待的重要性。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能够自觉主动地遵守公共场所的排队规则，如乘坐公共交通工具、在商场购物、在医院就诊等场合。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能够理解排队等待对他人和自己都有好处，例如避免拥堵、提高效率、保障安全等。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89" r="83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49" b="549"/>
          <a:stretch>
            <a:fillRect/>
          </a:stretch>
        </p:blipFill>
        <p:spPr>
          <a:xfrm>
            <a:off x="4343400" y="1390334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11" r="561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知道在活动和公共场所要主动排队，耐心等待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通过活动让幼儿了解不排队等待的危害，如对他人造成干扰、对自己造成安全隐患等。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培养幼儿的规则意识，让他们懂得按照规定行事，自觉遵守公共场所的排队规则。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鼓励幼儿在遇到困难时寻求帮助，但不依赖他人，自己解决问题。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培养幼儿的自我约束意识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通过活动让幼儿掌握排队等待的方法和技巧，学会合理安排时间。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培养幼儿的时间观念，让他们合理规划时间，遵守约定的时间。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鼓励幼儿在活动中互相学习、互相帮助，共同遵守公共场所的排队规则。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养成良好的行为习惯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https://d.book118.com/685023204322011123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2024-09-27T20:31:54.801</cp:lastPrinted>
  <dcterms:created xsi:type="dcterms:W3CDTF">2024-09-27T12:31:54Z</dcterms:created>
  <dcterms:modified xsi:type="dcterms:W3CDTF">2024-09-27T12:31:56Z</dcterms:modified>
</cp:coreProperties>
</file>