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8D484-6B10-4CA8-9544-421B1452F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8647C-E105-4C69-941B-E6B1C7198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4D9D1-5A97-4908-BCC2-1B526AD81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00FA2-8194-402B-9E3B-3E2B73D58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151CE2-84A1-429A-A9FE-7CD6F584C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37D739-8815-4048-ACC6-2E263BBF4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D4144F-F12F-4601-A16A-087341F6F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077ED-893A-4AF8-9B9B-0F45645A7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B04AA-8D3E-47A5-B570-7433F4F8E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32800-125F-4DD3-B3B0-86A9B657D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4301C-01BA-46D2-8610-D8438A149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320100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变量间的相互关系解析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变量类型及其特性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变量间关系的描述与度量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变量间关系的可视化呈现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变量间关系的假设检验与推断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变量间关系的实际应用案例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解析变量间的相互关系，以揭示它们之间的内在联系和规律。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在科学研究、数据分析、经济预测等领域，变量间的相互关系分析至关重要。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揭示内在机制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优化决策制定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推动跨学科研究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变量间关系的重要性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通过分析变量间的相互关系，可以揭示事物发展的内在机制和规律。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了解变量间的相互影响，可以为决策制定提供科学依据，优化决策过程。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基于历史数据的变量关系分析，有助于预测未来的趋势和变化。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变量间相互关系的研究涉及多个学科领域，推动跨学科交流和合作。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变量类型及其特性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自变量与因变量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自变量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自变量是研究者主动操纵，而引起因变量发生变化的因素或条件，因此自变量被看作是因变量的原因。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因变量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因变量是由一些变量变化而被影响的量，常被研究的变量的条件分布。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控制变量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指那些除了实验因素（自变量）以外的所有影响实验结果的变量，这些变量不是本实验所要研究的变量，所以又称无关变量、无关因子、非实验因素或非实验因子。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调节变量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如果变量Y与变量X的关系是变量M的函数，称M为调节变量。就是说， Y与X的关系受到第三个变量M的影响。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控制变量与调节变量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指其数值只能用自然数或整数单位计算的则为离散变量。例如，企业个数，职工人数，设备台数等，只能按计量单位数计数。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离散变量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指如果随机变量的所有可能取值都可以逐个列举出来，则称其为离散型随机变量；如果随机变量的取值为连续不断的实数，则称其为连续型随机变量。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连续变量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离散变量与连续变量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变量间关系的描述与度量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两个或多个变量之间存在的关联性，当一个变量发生变化时，另一个变量也会随之变化，但这并不意味着一个变量导致另一个变量变化。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一个变量（因）导致另一个变量（果）发生变化的关系，具有方向性，即因在果之前。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相关关系与因果关系的区别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相关关系仅表示变量之间的关联性，而因果关系则明确表示了一个变量对另一个变量的影响。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相关关系与因果关系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相关系数的计算与解读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用于量化两个变量之间相关关系的强度和方向的统计量，通常用r表示。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相关系数的计算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可以通过公式或统计软件计算得出，具体方法取决于变量的类型（连续型、离散型等）和样本量大小。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相关系数的解读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相关系数的取值范围在-1到1之间，正值表示正相关，负值表示负相关，绝对值越接近1表示相关性越强。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一种统计分析方法，用于研究一个或多个自变量（独立变量）与一个因变量（依赖变量）之间的关系，并建立一个数学模型来描述这种关系。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260" r="1626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回归方程的建立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通过最小二乘法等方法，可以拟合出一条最佳拟合线或超平面，来描述自变量和因变量之间的关系。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回归方程的解读与预测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根据回归方程，可以预测在给定自变量取值下因变量的期望值，并评估预测结果的准确性和可靠性。同时，回归方程还可以帮助理解自变量对因变量的影响程度和方向。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变量间关系的可视化呈现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https://d.book118.com/685032010011011104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2024-09-13T17:01:33.476</cp:lastPrinted>
  <dcterms:created xsi:type="dcterms:W3CDTF">2024-09-13T09:01:33Z</dcterms:created>
  <dcterms:modified xsi:type="dcterms:W3CDTF">2024-09-13T09:01:35Z</dcterms:modified>
</cp:coreProperties>
</file>