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D35859-6661-4345-A9C7-52554F433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4BEA46-9238-490E-82FD-ADF2D6CF8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1AF35C-0540-499E-BF47-383C497F3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AF4D04-66DC-47F2-ADCA-746416528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5A1C9A-903E-4EF6-A9E5-2DB3704A8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1B6942-35F3-46CD-8C86-4D29B1AB8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E53EC5-047F-484D-85FC-29232D4B1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069242-F1DB-4008-A9C7-F694AF88C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C486B2-BF49-4D6E-8373-436193497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24A038-2097-47DC-8C52-08C987C0B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423DB2-A806-496B-B140-61F07B9F8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03214002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建造师就业形势分析报告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建造师行业概况与发展趋势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建造师就业市场需求分析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建造师个人能力提升途径探讨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竞争态势下建造师就业策略建议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未来建造师就业形势预测与应对策略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建造师行业概况与发展趋势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近年来，随着建筑市场的不断扩大，建造师行业规模持续增长，从业人员数量不断增加。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建造师行业包括建筑工程、市政工程、公路工程、机电工程等多个专业领域，各领域发展不均衡。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建造师行业具有技术性强、责任重大、风险较高等特点，对从业人员的专业素质要求较高。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行业特点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行业现状及特点分析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资质管理制度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国家对建造师实行严格的资质管理制度，要求从业人员具备相应的学历、工作经验和专业技能。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招投标政策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政府在工程建设领域推行招投标制度，对建造师的从业环境和职业发展产生影响。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环保政策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随着环保意识的提高，政府对建筑行业的环保要求越来越严格，对建造师提出更高的环保技术和管理要求。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政策法规影响因素探讨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0718" b="1071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供需平衡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未来，随着行业发展和技术进步，建造师供需矛盾将逐渐得到缓解，市场将趋于平衡。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随着城市化进程的加快和基础设施建设的不断推进，建造师市场需求持续增长。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供给情况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目前，建造师行业从业人员数量不断增加，但高素质、高技能的建造师仍然供不应求。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市场需求与供给预测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3702" r="23702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随着科技的不断进步，建造师行业将面临更多的技术创新和智能化发展趋势。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中国建筑行业正逐步走向世界，建造师行业也将面临更多的国际化发展机遇和挑战。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国际化发展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环保、节能、可持续发展成为建筑行业的重要发展方向，建造师需要掌握更多的绿色建筑技术和理念。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绿色发展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未来，建造师行业将继续保持稳定增长，高素质、高技能的建造师将有更广阔的发展空间和更好的职业前景。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职业前景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发展趋势及前景展望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建造师就业市场需求分析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民营企业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随着建筑市场的不断开放，民营企业逐渐成为建造师就业的重要方向，尤其在建筑装修、园林景观等领域表现突出。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外资企业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部分外资企业在华投资涉及建筑工程领域，对具有国际视野和专业技能的建造师有一定需求。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国有企业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在基础设施建设、房地产开发等领域，国有企业对建造师的需求量较大，尤其是一级建造师和高级工程师。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不同类型企业需求对比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655" r="2165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东部沿海地区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经济发达、建筑市场活跃，建造师就业机会多，薪资待遇相对较高。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中西部地区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随着国家对中西部地区的开发力度加大，基础设施建设不断推进，建造师在中西部地区的就业前景广阔。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东北地区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受经济结构和产业结构调整影响，东北地区建造师就业市场相对较为平稳，但仍有不少发展机会。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地域性就业差异剖析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薪资待遇与福利水平调查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薪资待遇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建造师薪资待遇因企业类型、地域、个人经验等因素而异，整体来看，一级建造师年薪普遍在10万元以上，高级工程师年薪可达20万元以上。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福利水平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除了基本薪资外，建造师还可享受五险一金、年终奖、项目奖金、带薪休假等福利待遇，部分企业还提供员工宿舍、餐补等生活福利。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综合素质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企业越来越注重建造师的综合素质和团队协作能力，具备良好的沟通能力、创新思维和领导力的建造师更具竞争力。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学历要求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随着建筑行业的不断发展，企业对建造师的学历要求越来越高，本科及以上学历成为主流。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技能要求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企业更加注重建造师的实际操作能力和项目管理经验，具备BIM技术、装配式建筑等新型建筑技能的建造师更受欢迎。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证书要求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一级建造师证书仍是企业招聘的重要条件之一，同时部分企业还要求建造师具备其他相关证书或职称，如高级工程师、注册安全工程师等。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招聘条件及要求变化趋势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建造师个人能力提升途径探讨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参加专业技能培训课程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选择针对建造师的专业技能培训机构，系统学习建筑工程管理、工程造价、工程招投标等方面的知识。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整合学习资源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利用互联网、图书馆等渠道，搜集相关学习资料，包括行业标准、政策文件、案例分析等，以便随时学习和查阅。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专业技能培训与学习资源整合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https://d.book118.com/685032140022011122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2024-09-25T12:11:36.435</cp:lastPrinted>
  <dcterms:created xsi:type="dcterms:W3CDTF">2024-09-25T04:11:36Z</dcterms:created>
  <dcterms:modified xsi:type="dcterms:W3CDTF">2024-09-25T04:11:38Z</dcterms:modified>
</cp:coreProperties>
</file>