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5C27-9B8B-4E2A-92B5-8EC009CAA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53DBA-4570-45EB-8A2B-0D3BE3983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A033A-961A-4522-AF5C-CD73BE10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2A3F8-22FB-4901-9052-7B1D8B2C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7ECD2-1A38-4CB2-803B-87FB6C424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F2EB8-6D47-4509-A7D0-CE0DED623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966F9-E6DE-477E-83B9-BB4A3A23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50B86-19D3-4B28-9CAC-DBAEF2CC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B0BF7-5539-48F3-B5FD-51ABE40E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18C74-C14D-493A-891D-A532B1D6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C2E8C-407A-4444-B71F-7C4F6BE4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3014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2024年食品饮料及烟草批发服务项目建设方案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多元化、个性化消费趋势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消费者对食品饮料及烟草产品的需求日益多元化、个性化，对产品品质、口感、包装等方面提出更高要求。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食品饮料及烟草行业竞争激烈，企业需要不断创新和提高产品品质，以赢得市场份额。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随着消费升级和人口增长，食品饮料及烟草行业规模不断扩大，市场需求旺盛。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食品饮料及烟草行业现状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项目建设有助于企业适应市场需求变化，提供符合消费者口味和需求的产品。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通过项目建设，企业可以优化生产流程、提高产品质量和降低成本，从而提高企业竞争力。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项目建设有助于企业拓展新的市场领域，扩大市场份额，提高品牌影响力。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通过改进生产流程和管理方式，提高生产效率和资源利用率，降低生产成本。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通过项目建设提升企业品牌形象和影响力，增强消费者对企业和产品的信任度和忠诚度。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通过线上线下多渠道销售，拓展市场份额，提高产品知名度和美誉度。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通过引进先进技术和设备，提高产品质量和稳定性，满足消费者对高品质产品的需求。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https://d.book118.com/685033014222011111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2024-09-17T11:59:46.122</cp:lastPrinted>
  <dcterms:created xsi:type="dcterms:W3CDTF">2024-09-17T03:59:46Z</dcterms:created>
  <dcterms:modified xsi:type="dcterms:W3CDTF">2024-09-17T03:59:48Z</dcterms:modified>
</cp:coreProperties>
</file>