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07DBB-4C49-4A69-97F8-6943FEB66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1FD49-A076-4EC6-8746-7226AB1DA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D534E-BB94-4C7D-B768-7769B8398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73FCB-3E65-4FF0-B2E8-7D209B369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87C330-BD70-43FE-AF5B-E543ABF23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5C216D-AA45-4FF6-9312-3B2F890F7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BD1958-6A24-4E8A-B23C-907FC1565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5BF55-C428-4F33-9D02-829FD0F56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F2B70-1CEA-4400-9091-AD0D6D1C4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DA3B0-C3BC-4164-9CAC-EAB444016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2700F-6942-4661-A75D-95CB5663B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0331341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产后骨盘恢复护理方案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产后骨盘恢复的重要性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产后骨盘恢复的方法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产后骨盘恢复的注意事项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产后骨盘恢复的常见问题及解答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产后骨盘恢复的案例分享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产后骨盘恢复的重要性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骨盘对女性健康的影响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骨盘的稳定性和健康状况对女性的生殖系统、泌尿系统、神经系统等都有重要影响，直接关系到女性的整体健康状况。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骨盘是女性重要的骨骼结构，支撑着上半身和下半身的连接，对身体的姿势、运动和负重起到关键作用。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产后骨盘恢复的必要性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孕期和分娩过程中，由于荷尔蒙和体重的变化，以及胎儿对骨盆底肌肉和韧带的拉伸，可能导致骨盘结构和功能的改变。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产后骨盘恢复有助于改善因分娩引起的骨盆底肌肉松弛、腰痛、耻骨分离等症状，提高产妇的生活质量，促进产后身体的全面恢复。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产后骨盘恢复的方法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通过骨盆肌肉的收缩和放松，可以增强骨盆肌肉的力量，改善骨盆的稳定性。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骨盆运动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通过腹部肌肉的收缩和放松，可以促进腹部肌肉的恢复，改善腹部形态。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腹部运动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通过腿部肌肉的收缩和放松，可以促进腿部肌肉的恢复，改善腿部形态。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腿部运动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如瑜伽、普拉提等，可以综合锻炼全身肌肉，提高身体的柔韧性和平衡性，有助于产后恢复。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全身运动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运动疗法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温热疗法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按摩疗法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电刺激疗法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矫形器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物理疗法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如热敷、温泉等，可以促进血液循环，缓解肌肉疲劳和疼痛。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通过按摩骨盆、腰部等部位，可以缓解肌肉紧张和疼痛，促进血液循环。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通过电刺激骨盆周围的肌肉，可以促进肌肉的收缩和放松，缓解肌肉疼痛。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对于骨盆结构异常的产妇，可以使用矫形器来纠正骨盆的位置和形态。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饮食疗法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产后需要补充大量的蛋白质，以促进身体的恢复和哺乳。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骨盆中的骨骼需要钙质来维持其硬度和完整性，因此需要摄入足够的钙质。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维生素对于身体的正常代谢和功能非常重要，特别是维生素D和维生素K。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适量的脂肪摄入可以提供能量，并促进脂溶性维生素的吸收。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高蛋白饮食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高钙饮食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高维生素饮食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适量脂肪摄入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产后骨盘恢复的注意事项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避免跑步、跳跃等对骨盘压力较大的运动，可以选择散步、瑜伽等温和的运动方式。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在运动过程中要注意姿势正确，避免不正确的动作加重骨盘损伤。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避免剧烈运动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https://d.book118.com/685033134113011100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2024-09-08T03:06:57.645</cp:lastPrinted>
  <dcterms:created xsi:type="dcterms:W3CDTF">2024-09-07T19:06:57Z</dcterms:created>
  <dcterms:modified xsi:type="dcterms:W3CDTF">2024-09-07T19:06:59Z</dcterms:modified>
</cp:coreProperties>
</file>