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AAAA1E-98AA-4E3B-AF2A-3B8409D4D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04DEA6-6D21-4233-BBC6-47A1E6AB2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C2AD11-AF7B-4611-BEF8-B028FD3CC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57FBAE-9E04-4D70-BF87-10C52DCEC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D6A2F3-84D2-4FE0-BEB1-1871B6E02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DB4BB1-E698-4B40-970D-6911C55C9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4400FC-1464-4C8C-9784-B75BAC533B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D59200-7B37-4D5C-AD2D-7C46F00479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EFF17-BA6C-41D2-ABE8-19BD38EE9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3A748-9A9D-43A7-9713-5E7E224C1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7F8CAF-35EE-420A-84F0-CE81301127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03323304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妇科疾病的预防与保健知识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预防策略与实践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保健方法与技巧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常见妇科疾病及其防治措施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患者在日常生活中应注意的问题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妇科疾病概述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根据病变部位和性质，妇科疾病可分为炎症、肿瘤、内分泌失调、损伤及发育异常等几大类。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妇科疾病是指女性生殖系统中的各种疾病，包括外阴、阴道、宫颈、子宫、输卵管和卵巢等部位的疾病。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感染、内分泌失调、遗传、免疫因素、损伤等。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不良生活习惯（如饮食不规律、缺乏运动等）、不洁性行为、多次流产或分娩、长期使用某些药物等。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50" b="22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阴道异常分泌物、月经不规律、下腹部疼痛、性交疼痛、不孕等。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外阴红肿、阴道黏膜充血、宫颈糜烂、子宫增大或压痛等。此外，还可能出现发热、寒战等全身症状。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常见症状与体征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预防策略与实践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每天清洗外阴，避免使用刺激性强的清洁剂和护理产品，注意从前向后清洗，以免将肛门细菌带入阴道。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保持外阴清洁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选择棉质、透气性好的内裤，避免穿着紧身裤和化纤内裤，以减少细菌滋生和感染的风险。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穿着透气内裤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月经期间要勤换卫生巾，避免长时间使用同一片卫生巾，以免滋生细菌和引起感染。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经期卫生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了解性传播疾病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了解常见的性传播疾病及其传播途径，如梅毒、淋病、尖锐湿疣等，避免不洁性行为。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使用安全套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在性行为中使用安全套可以降低性传播疾病的风险，同时也有助于避孕。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避免多个性伴侣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减少性伴侣的数量可以降低感染性传播疾病的风险。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安全性行为教育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定期进行妇科检查可以及早发现潜在的妇科疾病，如宫颈炎、盆腔炎等。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妇科检查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通过宫颈涂片检查可以发现早期宫颈癌的迹象，及时采取治疗措施。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宫颈涂片检查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定期进行乳腺检查可以及早发现乳腺增生、乳腺癌等疾病，提高治愈率。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乳腺检查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根据个人情况和医生建议，可能还需要进行其他相关检查，如B超、内分泌检查等。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其他相关检查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4338" r="14338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定期体检及早发现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保健方法与技巧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摄入足够的蛋白质、脂肪、碳水化合物、维生素和矿物质，保持身体各项功能的正常运转。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避免过度肥胖，降低患妇科疾病的风险。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如豆腐、豆浆等豆制品，有助于调节女性内分泌系统。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多吃富含植物雌激素的食物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合理饮食营养搭配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如散步、慢跑、游泳等，有助于提高心肺功能和免疫力。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增强肌肉力量，改善身体形态，预防骨质疏松。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如瑜伽、普拉提等，有助于放松身心，缓解压力。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运动锻炼提高身体素质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https://d.book118.com/685033233044011113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2024-09-19T21:26:49.633</cp:lastPrinted>
  <dcterms:created xsi:type="dcterms:W3CDTF">2024-09-19T13:26:49Z</dcterms:created>
  <dcterms:modified xsi:type="dcterms:W3CDTF">2024-09-19T13:26:51Z</dcterms:modified>
</cp:coreProperties>
</file>