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AA0EE-FF10-4854-9C31-C537530D4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BC22-7980-4F3D-B9BB-1006244B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C4285-D06E-4C5A-B3CB-684998BB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AD2EF-6C7B-46F8-8A23-614E48985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C35E9-1F95-490D-98C4-C7B2F7496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4CDA3-5E3D-4044-A761-0ED741930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CF50B-66E6-4DB2-9939-F75FC4C9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8C310-ADC2-45D9-A679-01E5CECD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002A9-B7BD-46BF-9492-507ADF1C9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3F805-CAF8-4543-8636-BFAEF9927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67DF1-A99B-441A-A2AD-24AEBA43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3333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医院挂号制度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医院挂号制度的历史与发展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医院挂号制度的现状与问题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优化医院挂号制度的建议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传统的挂号方式往往存在排队时间长、挂号效率低下等问题，无法满足患者快速、便捷的医疗服务需求。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随着医疗技术的进步和医疗服务需求的增加，医院挂号制度作为医疗服务流程的起点，其重要性日益凸显。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挂号制度是医院管理的基础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一个合理、高效的挂号制度能够提高医院的管理效率，优化医疗资源的配置。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挂号制度关乎患者的就医体验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挂号流程的便捷程度直接影响到患者对医院的整体评价，是提升患者就医体验的关键环节。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挂号制度的重要性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医院挂号制度的历史与发展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患者前往医院挂号窗口，手工填写个人信息和就诊信息，交给挂号员进行登记。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手工填写挂号单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排队等待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信息不准确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458" b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由于挂号单的填写和挂号员的录入都需要时间，患者需要排队等待，有时甚至需要长时间等待。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手工填写挂号单可能会出现信息不准确、字迹不清等问题，影响后续的诊疗和收费流程。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传统挂号方式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患者可以使用医院提供的自助挂号机，在机器上选择科室和医生，自助完成挂号操作。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自助挂号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患者可以通过医院官方网站或第三方平台，提前预约挂号，节省排队时间。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网络挂号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患者可以使用医院提供的手机应用程序或第三方应用程序，随时随地完成挂号操作。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手机挂号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现代挂号方式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https://d.book118.com/685033333300011123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2024-09-27T16:42:17.682</cp:lastPrinted>
  <dcterms:created xsi:type="dcterms:W3CDTF">2024-09-27T08:42:17Z</dcterms:created>
  <dcterms:modified xsi:type="dcterms:W3CDTF">2024-09-27T08:42:19Z</dcterms:modified>
</cp:coreProperties>
</file>