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EFDC677-8780-410F-A424-CEC0831A9CF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1EC29-A106-4BE0-9A1E-D82CF14AA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02284-53E0-4662-A4E5-17CB4E165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4CEC0-C754-4527-8231-DF04ED58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E2616-EDBC-4142-BFC6-03CD07279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AD1C4-5953-4013-BFC7-988A45F1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F63437-AD2B-4794-B61B-96CD68925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3EC73-54E7-4544-A3DF-83F6EDF9B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95308-8577-4A87-A931-433C105A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9D818-D117-4118-9B05-8D6FAB519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C8099-2B8C-4405-B6C9-41F8E0D3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8AB26-99FF-4A88-A269-1B1F82B14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03E72B0-DDDA-4675-B9BB-088D71EFF9A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8602699-79FF-4094-9D1A-72761ADACEC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3422232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有效沟通技巧在情感处理中的完美应用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演讲人：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177920" y="2369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>
                    <a:lumMod val="75000"/>
                  </a:schemeClr>
                </a:solidFill>
                <a:latin typeface="仿宋"/>
                <a:ea typeface="仿宋"/>
              </a:rPr>
              <a:t>目</a:t>
            </a:r>
            <a:br>
              <a:rPr sz="3600"/>
            </a:br>
            <a:r>
              <a:rPr lang="zh-CN" sz="3600" b="1" strike="noStrike" spc="299">
                <a:solidFill>
                  <a:schemeClr val="accent3">
                    <a:lumMod val="75000"/>
                  </a:schemeClr>
                </a:solidFill>
                <a:latin typeface="仿宋"/>
                <a:ea typeface="仿宋"/>
              </a:rPr>
              <a:t>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016520" y="220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倾听的重要性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言语表达的技巧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共情与理解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解决冲突的策略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有效沟通技巧在情感处理中的重要性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沟通在情感处理中扮演着重要的角色。通过有效沟通，人们可以增进彼此之间的理解和信任，从而加深感情。本章将深入探讨有效沟通在情感处理中的意义和作用。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沟通障碍及其影响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沟通不清晰可能产生不必要的误解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不良沟通导致误解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身体语言和表情也会影响沟通效果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非言语沟通的影响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沟通障碍可能导致冲突和矛盾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常见障碍带来负面影响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管理方法重要性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控制情绪有助于更好的表达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情绪管理是良好沟通的基石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情绪表达技巧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表达真实情感利于真诚对话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适当表达情绪避免情绪爆发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有效沟通策略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倾听和理解对情绪管理至关重要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清晰表达自己有助于情绪释放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情绪管理与沟通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情绪影响沟通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情绪化的沟通可能加剧困难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情绪平和有利于有效沟通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有效沟通技巧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399680" y="201924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认真倾听对方，尊重对方意见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8400" y="13208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积极倾听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875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4514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4880" y="56134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避免过度批评和指责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8400" y="489780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避免指责性语言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4880" y="375228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用积极语言传递善意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34880" y="30430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肯定性语言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情感处理中的有效沟通技巧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在处理情感问题时，有效沟通技巧是至关重要的。通过积极倾听、理解和同理心，以及使用肯定性语言和避免指责性语言等方法，可以有效地改善沟通效果，增进双方的理解和信任。清晰表达自己的想法和感受也是情感处理中的关键步骤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倾听的重要性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主动倾听的效果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主动倾听在情感处理中起着至关重要的作用。通过主动倾听，我们能够建立深厚的情感连接，让对方感受到真正的理解和支持。本章将深入探讨主动倾听的效果及其重要性。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障碍性倾听的危害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被动性倾听容易导致误解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误解的产生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不倾听会导致冲突升级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冲突的产生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不倾听会让对方感受被忽视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情感被忽视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非言语倾听的意义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非言语交流方式体现尊重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体现尊重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非言语倾听传递情感支持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传递支持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非言语倾听促进情感理解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增进理解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关系建立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倾听技巧是建立健康关系的基础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通过倾听技巧，我们能够更好地理解他人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情感表达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倾听技巧能够促进情感表达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有效的倾听能够让对方感受到支持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实践倾听技巧的重要性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有效性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练习倾听技巧能够提高有效性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倾听技巧有助于沟通效果的提升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技巧实践指南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在实践倾听技巧时，建议尝试主动倾听的方式，通过非言语交流表达理解与支持。同时，要时刻注意避免障碍性倾听的行为，确保沟通效果达到最佳状态。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言语表达的技巧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肯定性语言的应用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使用肯定性语言可以增进沟通的和谐，传递出对对方的尊重和支持。在情感处理中，肯定性语言能够帮助建立更好的关系，本章将介绍如何运用肯定性语言取得更好的效果。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指责性语言的危害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使用指责性语言可能伤害对方的自尊心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伤害自尊心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指责性语言可能加深情感处理的困难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加深困难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本章将探讨避免使用指责性语言的必要性和技巧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避免技巧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减少误解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表达真实感受可以减少误解和冲突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避免出现沟通偏差，增进情感交流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促进顺利处理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详细介绍如何清晰表达自己的感受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帮助促进情感处理的顺利进行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清晰表达自己的感受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有助于理解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清晰表达自己的感受有助于对方理解和回应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对方能更准确地理解你的想法和情感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情感管理与言语表达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情感管理对于言语表达至关重要。通过管理自己的情绪，可以避免在言语表达中表现过于冲动和过激。在情感处理中，有效地管理自己的情绪将有助于建立更健康的关系。本章将引导读者如何在言语表达中有效地管理自己的情绪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https://d.book118.com/685034222321011124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有效沟通技巧在情感处理中的完美应用</vt:lpstr>
      <vt:lpstr>目录</vt:lpstr>
      <vt:lpstr>第一章 简介</vt:lpstr>
      <vt:lpstr> </vt:lpstr>
      <vt:lpstr>沟通障碍及其影响</vt:lpstr>
      <vt:lpstr>情绪管理与沟通</vt:lpstr>
      <vt:lpstr>有效沟通技巧</vt:lpstr>
      <vt:lpstr>情感处理中的有效沟通技巧</vt:lpstr>
      <vt:lpstr>第2章 倾听的重要性</vt:lpstr>
      <vt:lpstr> </vt:lpstr>
      <vt:lpstr>障碍性倾听的危害</vt:lpstr>
      <vt:lpstr>非言语倾听的意义</vt:lpstr>
      <vt:lpstr>实践倾听技巧的重要性</vt:lpstr>
      <vt:lpstr> </vt:lpstr>
      <vt:lpstr>第3章 言语表达的技巧</vt:lpstr>
      <vt:lpstr> </vt:lpstr>
      <vt:lpstr>指责性语言的危害</vt:lpstr>
      <vt:lpstr>清晰表达自己的感受</vt:lpstr>
      <vt:lpstr>情感管理与言语表达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2024-09-29T07:05:40.255</cp:lastPrinted>
  <dcterms:created xsi:type="dcterms:W3CDTF">2024-09-28T23:05:40Z</dcterms:created>
  <dcterms:modified xsi:type="dcterms:W3CDTF">2024-09-28T23:05:42Z</dcterms:modified>
</cp:coreProperties>
</file>