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1B659-A565-4C01-BD32-84D5F303D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A108E-EB46-4838-93CC-858BBB446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414C4F-1D0C-49C8-BBA9-A8830C831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F6BA8A-0DE1-4E30-AD29-68CA193635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64C23-1635-4712-B95D-66CBD6A89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41ADFA-38AD-4E68-8BFD-289AA1B62B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73967D-BBA4-4B39-B768-0DA2B7ED5E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95A8BA-BB30-4D43-A4A4-6D8D73AA5D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2F6FC-D4EE-4E6E-9FC3-A569136DFE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BA38EE-EBAF-4DAD-AEF6-706681829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71317-D9F2-4FF2-A123-7EE070525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34310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外卖送餐服务行业骑手职业安全研究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外卖骑手职业安全风险成因分析
 外卖骑手职业安全事故类型研究
 外卖骑手职业安全事故的影响因素
 外卖骑手职业安全风险预防措施
 外卖骑手职业安全防护装备研究
 外卖骑手职业安全教育与培训研究
 外卖骑手职业安全管理体系构建
 外卖骑手职业安全评价体系研究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外卖骑手职业安全风险成因分析</a:t>
            </a:r>
          </a:p>
        </p:txBody>
      </p:sp>
      <p:sp>
        <p:nvSpPr>
          <p:cNvPr id="3" name="Subtitle 2"/>
          <p:cNvSpPr>
            <a:spLocks noGrp="1"/>
          </p:cNvSpPr>
          <p:nvPr>
            <p:ph type="subTitle" idx="1"/>
          </p:nvPr>
        </p:nvSpPr>
        <p:spPr/>
        <p:txBody>
          <a:bodyPr/>
          <a:lstStyle/>
          <a:p>
            <a:r>
              <a:t>外卖送餐服务行业骑手职业安全研究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外卖骑手职业安全风险成因分析</a:t>
            </a:r>
          </a:p>
        </p:txBody>
      </p:sp>
      <p:sp>
        <p:nvSpPr>
          <p:cNvPr id="3" name="Text Placeholder 2"/>
          <p:cNvSpPr>
            <a:spLocks noGrp="1"/>
          </p:cNvSpPr>
          <p:nvPr>
            <p:ph type="body" idx="1"/>
          </p:nvPr>
        </p:nvSpPr>
        <p:spPr/>
        <p:txBody>
          <a:bodyPr/>
          <a:lstStyle/>
          <a:p>
            <a:r>
              <a:t>系统安排异常风险</a:t>
            </a:r>
          </a:p>
        </p:txBody>
      </p:sp>
      <p:sp>
        <p:nvSpPr>
          <p:cNvPr id="4" name="Content Placeholder 3"/>
          <p:cNvSpPr>
            <a:spLocks noGrp="1"/>
          </p:cNvSpPr>
          <p:nvPr>
            <p:ph sz="half" idx="2"/>
          </p:nvPr>
        </p:nvSpPr>
        <p:spPr/>
        <p:txBody>
          <a:bodyPr/>
          <a:lstStyle/>
          <a:p>
            <a:r>
              <a:t>1. 外卖平台算法不合理：外卖平台为了提高配送效率，往往会给骑手分配过多的订单，导致骑手工作强度过大，容易疲劳驾驶，从而增加交通事故的风险。</a:t>
            </a:r>
          </a:p>
          <a:p>
            <a:r>
              <a:t>2. 配送时间要求过严：外卖平台为了提高服务质量，往往会给骑手设定严格的配送时间要求，导致骑手在配送过程中容易出现抢时间、闯红灯等违反交通法规的行为，从而增加交通事故的风险。</a:t>
            </a:r>
          </a:p>
          <a:p>
            <a:r>
              <a:t>3. 配送路线不合理：外卖平台的配送路线往往是根据配送距离和时间来设计，而没有考虑到骑手的安全，导致骑手在配送过程中容易遇到危险路段，从而增加交通事故的风险。</a:t>
            </a:r>
          </a:p>
        </p:txBody>
      </p:sp>
      <p:sp>
        <p:nvSpPr>
          <p:cNvPr id="5" name="Text Placeholder 4"/>
          <p:cNvSpPr>
            <a:spLocks noGrp="1"/>
          </p:cNvSpPr>
          <p:nvPr>
            <p:ph type="body" idx="3"/>
          </p:nvPr>
        </p:nvSpPr>
        <p:spPr/>
        <p:txBody>
          <a:bodyPr/>
          <a:lstStyle/>
          <a:p>
            <a:r>
              <a:t>骑手自身因素</a:t>
            </a:r>
          </a:p>
        </p:txBody>
      </p:sp>
      <p:sp>
        <p:nvSpPr>
          <p:cNvPr id="6" name="Content Placeholder 5"/>
          <p:cNvSpPr>
            <a:spLocks noGrp="1"/>
          </p:cNvSpPr>
          <p:nvPr>
            <p:ph sz="half" idx="4"/>
          </p:nvPr>
        </p:nvSpPr>
        <p:spPr/>
        <p:txBody>
          <a:bodyPr/>
          <a:lstStyle/>
          <a:p>
            <a:r>
              <a:t>1. 安全意识淡薄：一些外卖骑手安全意识淡薄，在配送过程中不遵守交通规则，超速行驶、闯红灯、逆行等违法行为时有发生，从而增加交通事故的风险。</a:t>
            </a:r>
          </a:p>
          <a:p>
            <a:r>
              <a:t>2. 驾驶技术不熟练：一些外卖骑手驾驶技术不熟练，特别是新入行的骑手，对车辆的操控还不熟悉，在配送过程中容易发生交通事故。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外卖骑手职业安全事故类型研究</a:t>
            </a:r>
          </a:p>
        </p:txBody>
      </p:sp>
      <p:sp>
        <p:nvSpPr>
          <p:cNvPr id="3" name="Subtitle 2"/>
          <p:cNvSpPr>
            <a:spLocks noGrp="1"/>
          </p:cNvSpPr>
          <p:nvPr>
            <p:ph type="subTitle" idx="1"/>
          </p:nvPr>
        </p:nvSpPr>
        <p:spPr/>
        <p:txBody>
          <a:bodyPr/>
          <a:lstStyle/>
          <a:p>
            <a:r>
              <a:t>外卖送餐服务行业骑手职业安全研究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外卖骑手职业安全事故类型研究</a:t>
            </a:r>
          </a:p>
        </p:txBody>
      </p:sp>
      <p:sp>
        <p:nvSpPr>
          <p:cNvPr id="3" name="Text Placeholder 2"/>
          <p:cNvSpPr>
            <a:spLocks noGrp="1"/>
          </p:cNvSpPr>
          <p:nvPr>
            <p:ph type="body" idx="1"/>
          </p:nvPr>
        </p:nvSpPr>
        <p:spPr/>
        <p:txBody>
          <a:bodyPr/>
          <a:lstStyle/>
          <a:p>
            <a:r>
              <a:t>外卖骑手职业安全事故原因分析</a:t>
            </a:r>
          </a:p>
        </p:txBody>
      </p:sp>
      <p:sp>
        <p:nvSpPr>
          <p:cNvPr id="4" name="Content Placeholder 3"/>
          <p:cNvSpPr>
            <a:spLocks noGrp="1"/>
          </p:cNvSpPr>
          <p:nvPr>
            <p:ph sz="half" idx="2"/>
          </p:nvPr>
        </p:nvSpPr>
        <p:spPr/>
        <p:txBody>
          <a:bodyPr/>
          <a:lstStyle/>
          <a:p>
            <a:r>
              <a:t>1. 交通安全事故：外卖骑手在送餐过程中需要频繁穿梭于道路上，极易发生交通事故。根据相关数据显示，外卖骑手交通事故率远高于其他职业人群。</a:t>
            </a:r>
          </a:p>
          <a:p>
            <a:r>
              <a:t>2. 恶劣天气导致的事故：外卖骑手在恶劣天气下送餐，如雨雪天气、大雾天气等，极易发生事故。恶劣的天气不仅会影响骑手的视线，还会使道路变得湿滑，增加事故发生的风险。</a:t>
            </a:r>
          </a:p>
          <a:p>
            <a:r>
              <a:t>3. 送餐急迫导致的事故：外卖骑手为了及时送达外卖，经常会超速行驶、闯红灯等，这些行为极易引发交通事故。</a:t>
            </a:r>
          </a:p>
        </p:txBody>
      </p:sp>
      <p:sp>
        <p:nvSpPr>
          <p:cNvPr id="5" name="Text Placeholder 4"/>
          <p:cNvSpPr>
            <a:spLocks noGrp="1"/>
          </p:cNvSpPr>
          <p:nvPr>
            <p:ph type="body" idx="3"/>
          </p:nvPr>
        </p:nvSpPr>
        <p:spPr/>
        <p:txBody>
          <a:bodyPr/>
          <a:lstStyle/>
          <a:p>
            <a:r>
              <a:t>外卖骑手职业安全事故后果</a:t>
            </a:r>
          </a:p>
        </p:txBody>
      </p:sp>
      <p:sp>
        <p:nvSpPr>
          <p:cNvPr id="6" name="Content Placeholder 5"/>
          <p:cNvSpPr>
            <a:spLocks noGrp="1"/>
          </p:cNvSpPr>
          <p:nvPr>
            <p:ph sz="half" idx="4"/>
          </p:nvPr>
        </p:nvSpPr>
        <p:spPr/>
        <p:txBody>
          <a:bodyPr/>
          <a:lstStyle/>
          <a:p>
            <a:r>
              <a:t>1. 人员伤亡：外卖骑手职业安全事故最直接的后果就是人员伤亡。严重的交通事故可能导致骑手死亡或终身残疾，给骑手家庭带来巨大的痛苦和损失。</a:t>
            </a:r>
          </a:p>
          <a:p>
            <a:r>
              <a:t>2. 财产损失：外卖骑手职业安全事故还可能造成财产损失，如车辆损坏、外卖丢失等。这些损失不仅会给骑手本人造成经济负担，还会影响到外卖平台的声誉。</a:t>
            </a:r>
          </a:p>
          <a:p>
            <a:r>
              <a:t>3. 社会影响：外卖骑手职业安全事故还会对社会产生负面影响。外卖骑手是城市中重要的一员，他们的安全事故不仅会影响到他们的家人和朋友，还会影响到整个社会的稳定和秩序。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外卖骑手职业安全事故的影响因素</a:t>
            </a:r>
          </a:p>
        </p:txBody>
      </p:sp>
      <p:sp>
        <p:nvSpPr>
          <p:cNvPr id="3" name="Subtitle 2"/>
          <p:cNvSpPr>
            <a:spLocks noGrp="1"/>
          </p:cNvSpPr>
          <p:nvPr>
            <p:ph type="subTitle" idx="1"/>
          </p:nvPr>
        </p:nvSpPr>
        <p:spPr/>
        <p:txBody>
          <a:bodyPr/>
          <a:lstStyle/>
          <a:p>
            <a:r>
              <a:t>外卖送餐服务行业骑手职业安全研究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外卖骑手职业安全事故的影响因素</a:t>
            </a:r>
          </a:p>
        </p:txBody>
      </p:sp>
      <p:sp>
        <p:nvSpPr>
          <p:cNvPr id="3" name="Text Placeholder 2"/>
          <p:cNvSpPr>
            <a:spLocks noGrp="1"/>
          </p:cNvSpPr>
          <p:nvPr>
            <p:ph type="body" idx="1"/>
          </p:nvPr>
        </p:nvSpPr>
        <p:spPr/>
        <p:txBody>
          <a:bodyPr/>
          <a:lstStyle/>
          <a:p>
            <a:r>
              <a:t>骑手人口学特征:</a:t>
            </a:r>
          </a:p>
        </p:txBody>
      </p:sp>
      <p:sp>
        <p:nvSpPr>
          <p:cNvPr id="4" name="Content Placeholder 3"/>
          <p:cNvSpPr>
            <a:spLocks noGrp="1"/>
          </p:cNvSpPr>
          <p:nvPr>
            <p:ph sz="half" idx="2"/>
          </p:nvPr>
        </p:nvSpPr>
        <p:spPr/>
        <p:txBody>
          <a:bodyPr/>
          <a:lstStyle/>
          <a:p>
            <a:r>
              <a:t>1. 年龄、性别、教育程度和工作经验等人口学特征与职业安全事故发生率存在相关性。</a:t>
            </a:r>
          </a:p>
          <a:p>
            <a:r>
              <a:t>2. 年轻骑手和缺乏经验的骑手发生事故的风险更高。</a:t>
            </a:r>
          </a:p>
          <a:p>
            <a:r>
              <a:t>3. 男性骑手发生事故的风险高于女性骑手。</a:t>
            </a:r>
          </a:p>
        </p:txBody>
      </p:sp>
      <p:sp>
        <p:nvSpPr>
          <p:cNvPr id="5" name="Text Placeholder 4"/>
          <p:cNvSpPr>
            <a:spLocks noGrp="1"/>
          </p:cNvSpPr>
          <p:nvPr>
            <p:ph type="body" idx="3"/>
          </p:nvPr>
        </p:nvSpPr>
        <p:spPr/>
        <p:txBody>
          <a:bodyPr/>
          <a:lstStyle/>
          <a:p>
            <a:r>
              <a:t>工作相关因素</a:t>
            </a:r>
          </a:p>
        </p:txBody>
      </p:sp>
      <p:sp>
        <p:nvSpPr>
          <p:cNvPr id="6" name="Content Placeholder 5"/>
          <p:cNvSpPr>
            <a:spLocks noGrp="1"/>
          </p:cNvSpPr>
          <p:nvPr>
            <p:ph sz="half" idx="4"/>
          </p:nvPr>
        </p:nvSpPr>
        <p:spPr/>
        <p:txBody>
          <a:bodyPr/>
          <a:lstStyle/>
          <a:p>
            <a:r>
              <a:t>1. 工作时间较长、工作强度较大、工作节奏较快等工作相关因素与职业安全事故发生率存在相关性。</a:t>
            </a:r>
          </a:p>
          <a:p>
            <a:r>
              <a:t>2. 长时间工作和疲劳驾驶会导致骑手注意力不集中、反应迟钝,增加事故风险。</a:t>
            </a:r>
          </a:p>
          <a:p>
            <a:r>
              <a:t>3. 工作强度大、节奏快,容易导致骑手急躁、鲁莽,增加事故风险。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外卖骑手职业安全事故的影响因素</a:t>
            </a:r>
          </a:p>
        </p:txBody>
      </p:sp>
      <p:sp>
        <p:nvSpPr>
          <p:cNvPr id="3" name="Text Placeholder 2"/>
          <p:cNvSpPr>
            <a:spLocks noGrp="1"/>
          </p:cNvSpPr>
          <p:nvPr>
            <p:ph type="body" idx="1"/>
          </p:nvPr>
        </p:nvSpPr>
        <p:spPr/>
        <p:txBody>
          <a:bodyPr/>
          <a:lstStyle/>
          <a:p>
            <a:r>
              <a:t>交通环境因素</a:t>
            </a:r>
          </a:p>
        </p:txBody>
      </p:sp>
      <p:sp>
        <p:nvSpPr>
          <p:cNvPr id="4" name="Content Placeholder 3"/>
          <p:cNvSpPr>
            <a:spLocks noGrp="1"/>
          </p:cNvSpPr>
          <p:nvPr>
            <p:ph sz="half" idx="2"/>
          </p:nvPr>
        </p:nvSpPr>
        <p:spPr/>
        <p:txBody>
          <a:bodyPr/>
          <a:lstStyle/>
          <a:p>
            <a:r>
              <a:t>1. 道路状况、交通流量、交通法规执行力度等交通环境因素与职业安全事故发生率存在相关性。</a:t>
            </a:r>
          </a:p>
          <a:p>
            <a:r>
              <a:t>2. 道路状况差、交通流量大、交通法规执行力度弱,容易导致交通事故发生。</a:t>
            </a:r>
          </a:p>
          <a:p>
            <a:r>
              <a:t>3. 骑手对交通环境的熟悉程度也会影响事故发生率。</a:t>
            </a:r>
          </a:p>
        </p:txBody>
      </p:sp>
      <p:sp>
        <p:nvSpPr>
          <p:cNvPr id="5" name="Text Placeholder 4"/>
          <p:cNvSpPr>
            <a:spLocks noGrp="1"/>
          </p:cNvSpPr>
          <p:nvPr>
            <p:ph type="body" idx="3"/>
          </p:nvPr>
        </p:nvSpPr>
        <p:spPr/>
        <p:txBody>
          <a:bodyPr/>
          <a:lstStyle/>
          <a:p>
            <a:r>
              <a:t>车辆状况因素</a:t>
            </a:r>
          </a:p>
        </p:txBody>
      </p:sp>
      <p:sp>
        <p:nvSpPr>
          <p:cNvPr id="6" name="Content Placeholder 5"/>
          <p:cNvSpPr>
            <a:spLocks noGrp="1"/>
          </p:cNvSpPr>
          <p:nvPr>
            <p:ph sz="half" idx="4"/>
          </p:nvPr>
        </p:nvSpPr>
        <p:spPr/>
        <p:txBody>
          <a:bodyPr/>
          <a:lstStyle/>
          <a:p>
            <a:r>
              <a:t>1. 车辆状况、车辆维护保养情况等车辆状况因素与职业安全事故发生率存在相关性。</a:t>
            </a:r>
          </a:p>
          <a:p>
            <a:r>
              <a:t>2. 车辆状况差、维护保养不到位,容易导致车辆故障,增加事故风险。</a:t>
            </a:r>
          </a:p>
          <a:p>
            <a:r>
              <a:t>3. 骑手对车辆状况的了解程度也会影响事故发生率。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外卖骑手职业安全事故的影响因素</a:t>
            </a:r>
          </a:p>
        </p:txBody>
      </p:sp>
      <p:sp>
        <p:nvSpPr>
          <p:cNvPr id="3" name="Text Placeholder 2"/>
          <p:cNvSpPr>
            <a:spLocks noGrp="1"/>
          </p:cNvSpPr>
          <p:nvPr>
            <p:ph type="body" idx="1"/>
          </p:nvPr>
        </p:nvSpPr>
        <p:spPr/>
        <p:txBody>
          <a:bodyPr/>
          <a:lstStyle/>
          <a:p>
            <a:r>
              <a:t>送餐平台管理因素</a:t>
            </a:r>
          </a:p>
        </p:txBody>
      </p:sp>
      <p:sp>
        <p:nvSpPr>
          <p:cNvPr id="4" name="Content Placeholder 3"/>
          <p:cNvSpPr>
            <a:spLocks noGrp="1"/>
          </p:cNvSpPr>
          <p:nvPr>
            <p:ph sz="half" idx="2"/>
          </p:nvPr>
        </p:nvSpPr>
        <p:spPr/>
        <p:txBody>
          <a:bodyPr/>
          <a:lstStyle/>
          <a:p>
            <a:r>
              <a:t>1. 送餐平台的管理制度、奖惩措施等管理因素与职业安全事故发生率存在相关性。</a:t>
            </a:r>
          </a:p>
          <a:p>
            <a:r>
              <a:t>2. 送餐平台的管理制度不健全、奖惩措施不到位,容易导致骑手违规操作,增加事故风险。</a:t>
            </a:r>
          </a:p>
          <a:p>
            <a:r>
              <a:t>3. 送餐平台对骑手的安全培训不到位,也容易导致事故发生。</a:t>
            </a:r>
          </a:p>
        </p:txBody>
      </p:sp>
      <p:sp>
        <p:nvSpPr>
          <p:cNvPr id="5" name="Text Placeholder 4"/>
          <p:cNvSpPr>
            <a:spLocks noGrp="1"/>
          </p:cNvSpPr>
          <p:nvPr>
            <p:ph type="body" idx="3"/>
          </p:nvPr>
        </p:nvSpPr>
        <p:spPr/>
        <p:txBody>
          <a:bodyPr/>
          <a:lstStyle/>
          <a:p>
            <a:r>
              <a:t>社会支持因素</a:t>
            </a:r>
          </a:p>
        </p:txBody>
      </p:sp>
      <p:sp>
        <p:nvSpPr>
          <p:cNvPr id="6" name="Content Placeholder 5"/>
          <p:cNvSpPr>
            <a:spLocks noGrp="1"/>
          </p:cNvSpPr>
          <p:nvPr>
            <p:ph sz="half" idx="4"/>
          </p:nvPr>
        </p:nvSpPr>
        <p:spPr/>
        <p:txBody>
          <a:bodyPr/>
          <a:lstStyle/>
          <a:p>
            <a:r>
              <a:t>1. 家庭支持、朋友支持和社会支持等社会支持因素与职业安全事故发生率存在相关性。</a:t>
            </a:r>
          </a:p>
          <a:p>
            <a:r>
              <a:t>2. 家庭支持强、朋友支持多、社会支持好的骑手,发生事故的风险较低。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外卖骑手职业安全风险预防措施</a:t>
            </a:r>
          </a:p>
        </p:txBody>
      </p:sp>
      <p:sp>
        <p:nvSpPr>
          <p:cNvPr id="3" name="Subtitle 2"/>
          <p:cNvSpPr>
            <a:spLocks noGrp="1"/>
          </p:cNvSpPr>
          <p:nvPr>
            <p:ph type="subTitle" idx="1"/>
          </p:nvPr>
        </p:nvSpPr>
        <p:spPr/>
        <p:txBody>
          <a:bodyPr/>
          <a:lstStyle/>
          <a:p>
            <a:r>
              <a:t>外卖送餐服务行业骑手职业安全研究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外卖骑手职业安全风险预防措施</a:t>
            </a:r>
          </a:p>
        </p:txBody>
      </p:sp>
      <p:sp>
        <p:nvSpPr>
          <p:cNvPr id="3" name="Text Placeholder 2"/>
          <p:cNvSpPr>
            <a:spLocks noGrp="1"/>
          </p:cNvSpPr>
          <p:nvPr>
            <p:ph type="body" idx="1"/>
          </p:nvPr>
        </p:nvSpPr>
        <p:spPr/>
        <p:txBody>
          <a:bodyPr/>
          <a:lstStyle/>
          <a:p>
            <a:r>
              <a:t>骑手职业安全教育培训：</a:t>
            </a:r>
          </a:p>
        </p:txBody>
      </p:sp>
      <p:sp>
        <p:nvSpPr>
          <p:cNvPr id="4" name="Content Placeholder 3"/>
          <p:cNvSpPr>
            <a:spLocks noGrp="1"/>
          </p:cNvSpPr>
          <p:nvPr>
            <p:ph sz="half" idx="2"/>
          </p:nvPr>
        </p:nvSpPr>
        <p:spPr/>
        <p:txBody>
          <a:bodyPr/>
          <a:lstStyle/>
          <a:p>
            <a:r>
              <a:t>1. 骑手入职前进行职业安全教育培训，包括安全驾驶、交通法规、职业道德、急救知识等内容。</a:t>
            </a:r>
          </a:p>
          <a:p>
            <a:r>
              <a:t>2. 定期开展安全生产教育培训，更新骑手的安全知识，提升骑手的安全意识和安全技能。</a:t>
            </a:r>
          </a:p>
          <a:p>
            <a:r>
              <a:t>3. 开展应急演练，提高骑手在突发事件下的应急处置能力。</a:t>
            </a:r>
          </a:p>
        </p:txBody>
      </p:sp>
      <p:sp>
        <p:nvSpPr>
          <p:cNvPr id="5" name="Text Placeholder 4"/>
          <p:cNvSpPr>
            <a:spLocks noGrp="1"/>
          </p:cNvSpPr>
          <p:nvPr>
            <p:ph type="body" idx="3"/>
          </p:nvPr>
        </p:nvSpPr>
        <p:spPr/>
        <p:txBody>
          <a:bodyPr/>
          <a:lstStyle/>
          <a:p>
            <a:r>
              <a:t>骑手安全管理：</a:t>
            </a:r>
          </a:p>
        </p:txBody>
      </p:sp>
      <p:sp>
        <p:nvSpPr>
          <p:cNvPr id="6" name="Content Placeholder 5"/>
          <p:cNvSpPr>
            <a:spLocks noGrp="1"/>
          </p:cNvSpPr>
          <p:nvPr>
            <p:ph sz="half" idx="4"/>
          </p:nvPr>
        </p:nvSpPr>
        <p:spPr/>
        <p:txBody>
          <a:bodyPr/>
          <a:lstStyle/>
          <a:p>
            <a:r>
              <a:t>1. 建立健全骑手安全管理制度，明确骑手安全生产责任，保障骑手安全权益。</a:t>
            </a:r>
          </a:p>
          <a:p>
            <a:r>
              <a:t>2. 加强对骑手的安全监督检查，发现问题及时纠正，消除安全隐患。</a:t>
            </a:r>
          </a:p>
          <a:p>
            <a:r>
              <a:t>3. 对违反安全生产规定的骑手进行处罚，形成安全生产的良好氛围。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外卖骑手职业安全风险预防措施</a:t>
            </a:r>
          </a:p>
        </p:txBody>
      </p:sp>
      <p:sp>
        <p:nvSpPr>
          <p:cNvPr id="3" name="Text Placeholder 2"/>
          <p:cNvSpPr>
            <a:spLocks noGrp="1"/>
          </p:cNvSpPr>
          <p:nvPr>
            <p:ph type="body" idx="1"/>
          </p:nvPr>
        </p:nvSpPr>
        <p:spPr/>
        <p:txBody>
          <a:bodyPr/>
          <a:lstStyle/>
          <a:p>
            <a:r>
              <a:t>骑手安全装备：</a:t>
            </a:r>
          </a:p>
        </p:txBody>
      </p:sp>
      <p:sp>
        <p:nvSpPr>
          <p:cNvPr id="4" name="Content Placeholder 3"/>
          <p:cNvSpPr>
            <a:spLocks noGrp="1"/>
          </p:cNvSpPr>
          <p:nvPr>
            <p:ph sz="half" idx="2"/>
          </p:nvPr>
        </p:nvSpPr>
        <p:spPr/>
        <p:txBody>
          <a:bodyPr/>
          <a:lstStyle/>
          <a:p>
            <a:r>
              <a:t>1. 为骑手配备必要的安全装备，包括安全头盔、反光背心、护膝护肘等，保障骑手人身安全。</a:t>
            </a:r>
          </a:p>
          <a:p>
            <a:r>
              <a:t>2. 定期对骑手安全装备进行检查，确保安全装备完好有效。</a:t>
            </a:r>
          </a:p>
          <a:p>
            <a:r>
              <a:t>3. 鼓励骑手正确使用安全装备，养成良好的安全习惯。</a:t>
            </a:r>
          </a:p>
        </p:txBody>
      </p:sp>
      <p:sp>
        <p:nvSpPr>
          <p:cNvPr id="5" name="Text Placeholder 4"/>
          <p:cNvSpPr>
            <a:spLocks noGrp="1"/>
          </p:cNvSpPr>
          <p:nvPr>
            <p:ph type="body" idx="3"/>
          </p:nvPr>
        </p:nvSpPr>
        <p:spPr/>
        <p:txBody>
          <a:bodyPr/>
          <a:lstStyle/>
          <a:p>
            <a:r>
              <a:t>骑手安全保障制度：</a:t>
            </a:r>
          </a:p>
        </p:txBody>
      </p:sp>
      <p:sp>
        <p:nvSpPr>
          <p:cNvPr id="6" name="Content Placeholder 5"/>
          <p:cNvSpPr>
            <a:spLocks noGrp="1"/>
          </p:cNvSpPr>
          <p:nvPr>
            <p:ph sz="half" idx="4"/>
          </p:nvPr>
        </p:nvSpPr>
        <p:spPr/>
        <p:txBody>
          <a:bodyPr/>
          <a:lstStyle/>
          <a:p>
            <a:r>
              <a:t>1. 建立骑手工伤保险制度，保障骑手在发生工伤事故时的医疗、康复、赔偿等权益。</a:t>
            </a:r>
          </a:p>
          <a:p>
            <a:r>
              <a:t>2. 建立骑手职业年金制度，保障骑手退休后的生活。</a:t>
            </a:r>
          </a:p>
          <a:p>
            <a:r>
              <a:t>3. 建立骑手意外伤害保险制度，保障骑手在发生意外伤害事故时的医疗、康复、赔偿等权益。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外卖骑手职业安全风险预防措施</a:t>
            </a:r>
          </a:p>
        </p:txBody>
      </p:sp>
      <p:sp>
        <p:nvSpPr>
          <p:cNvPr id="3" name="Text Placeholder 2"/>
          <p:cNvSpPr>
            <a:spLocks noGrp="1"/>
          </p:cNvSpPr>
          <p:nvPr>
            <p:ph type="body" idx="1"/>
          </p:nvPr>
        </p:nvSpPr>
        <p:spPr/>
        <p:txBody>
          <a:bodyPr/>
          <a:lstStyle/>
          <a:p>
            <a:r>
              <a:t>骑手安全评价：</a:t>
            </a:r>
          </a:p>
        </p:txBody>
      </p:sp>
      <p:sp>
        <p:nvSpPr>
          <p:cNvPr id="4" name="Content Placeholder 3"/>
          <p:cNvSpPr>
            <a:spLocks noGrp="1"/>
          </p:cNvSpPr>
          <p:nvPr>
            <p:ph sz="half" idx="2"/>
          </p:nvPr>
        </p:nvSpPr>
        <p:spPr/>
        <p:txBody>
          <a:bodyPr/>
          <a:lstStyle/>
          <a:p>
            <a:r>
              <a:t>1. 建立骑手安全评价体系，对骑手安全表现进行评估，形成骑手安全档案。</a:t>
            </a:r>
          </a:p>
          <a:p>
            <a:r>
              <a:t>2. 将骑手安全评价结果与骑手绩效考核、奖励惩处挂钩，激励骑手安全生产。</a:t>
            </a:r>
          </a:p>
          <a:p>
            <a:r>
              <a:t>3. 定期对骑手安全评价体系进行 review，确保评价体系的科学性和有效性。</a:t>
            </a:r>
          </a:p>
        </p:txBody>
      </p:sp>
      <p:sp>
        <p:nvSpPr>
          <p:cNvPr id="5" name="Text Placeholder 4"/>
          <p:cNvSpPr>
            <a:spLocks noGrp="1"/>
          </p:cNvSpPr>
          <p:nvPr>
            <p:ph type="body" idx="3"/>
          </p:nvPr>
        </p:nvSpPr>
        <p:spPr/>
        <p:txBody>
          <a:bodyPr/>
          <a:lstStyle/>
          <a:p>
            <a:r>
              <a:t>骑手安全文化：</a:t>
            </a:r>
          </a:p>
        </p:txBody>
      </p:sp>
      <p:sp>
        <p:nvSpPr>
          <p:cNvPr id="6" name="Content Placeholder 5"/>
          <p:cNvSpPr>
            <a:spLocks noGrp="1"/>
          </p:cNvSpPr>
          <p:nvPr>
            <p:ph sz="half" idx="4"/>
          </p:nvPr>
        </p:nvSpPr>
        <p:spPr/>
        <p:txBody>
          <a:bodyPr/>
          <a:lstStyle/>
          <a:p>
            <a:r>
              <a:t>1. 培养骑手安全文化，倡导安全第一、预防为主的思想。</a:t>
            </a:r>
          </a:p>
          <a:p>
            <a:r>
              <a:t>2. 在骑手群体中树立安全生产典型，发挥榜样作用。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https://d.book118.com/685034310334011111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外卖骑手职业安全风险成因分析</vt:lpstr>
      <vt:lpstr>#. 外卖骑手职业安全风险成因分析</vt:lpstr>
      <vt:lpstr> 外卖骑手职业安全事故类型研究</vt:lpstr>
      <vt:lpstr> 外卖骑手职业安全事故类型研究</vt:lpstr>
      <vt:lpstr> 外卖骑手职业安全事故的影响因素</vt:lpstr>
      <vt:lpstr>#. 外卖骑手职业安全事故的影响因素</vt:lpstr>
      <vt:lpstr>#. 外卖骑手职业安全事故的影响因素</vt:lpstr>
      <vt:lpstr>#. 外卖骑手职业安全事故的影响因素</vt:lpstr>
      <vt:lpstr> 外卖骑手职业安全风险预防措施</vt:lpstr>
      <vt:lpstr>#. 外卖骑手职业安全风险预防措施</vt:lpstr>
      <vt:lpstr>#. 外卖骑手职业安全风险预防措施</vt:lpstr>
      <vt:lpstr>#. 外卖骑手职业安全风险预防措施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2024-09-18T00:13:22.427</cp:lastPrinted>
  <dcterms:created xsi:type="dcterms:W3CDTF">2024-09-17T16:13:22Z</dcterms:created>
  <dcterms:modified xsi:type="dcterms:W3CDTF">2024-09-17T16:13:24Z</dcterms:modified>
</cp:coreProperties>
</file>