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1AEE7-957A-4CE7-8A0A-40B1DC7F0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BEA83-684D-4FBC-84D6-C7B009FD4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3203F-4161-4655-B035-CC5F5CF7F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BD7A7-CB57-4189-BEAE-98671F18D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7FDB5D-B1EB-42C2-9D82-3F408DBC6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CCE7F4-435E-4AA3-B98B-3D37B27AA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B39D90-2D20-4C5E-8202-8239072D8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CE9BE2-DF06-4C96-A0F2-AA9257727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86975-0C93-4583-B60F-C84E7E5EA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6EDB9-DCA5-4EE0-82CF-DF6FA1E97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1B169-2892-420B-B37E-471BC28ED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403332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建筑业绿色建筑与可持续发展培训计划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绿色建筑与可持续发展概述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绿色建筑评价标准及认证体系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节能技术与绿色建筑材料应用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生态环境保护与资源循环利用策略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政策法规支持与市场前景展望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培训总结与行动计划制定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绿色建筑与可持续发展概述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绿色建筑是指在建筑设计、施工、运营等全生命周期中，充分考虑节能、环保、经济、社会等方面因素，力求降低对环境和资源的消耗，实现人与自然和谐共生的建筑。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通过采用先进的节能技术和设备，降低建筑能耗，提高能源利用效率。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在建筑全生命周期中，减少对环境的污染和破坏，保护生态环境。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在保障建筑质量和功能的前提下，降低建造成本和运营成本，提高经济效益。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强调建筑与社会的和谐共生，关注人类健康和福祉。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绿色建筑定义及特点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可持续发展理念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建筑施工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建筑运营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可持续发展理念在建筑领域应用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在建筑设计中融入可持续发展理念，采用环保材料、节能技术和可再生能源等，降低建筑对环境的影响。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指在满足当前世代需求的同时，不损害子孙后代满足其需求的能力的发展模式。在建筑领域，可持续发展理念强调建筑的经济、社会和环境效益的平衡与协调。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在建筑运营阶段，通过智能化管理、能源监测等手段，降低建筑能耗和运营成本，提高建筑使用效率。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在施工过程中实施绿色施工，减少资源浪费和环境污染，提高施工效率和质量。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国内绿色建筑发展现状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国外绿色建筑发展现状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政策引导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389" r="63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国内外绿色建筑发展现状与趋势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近年来，我国绿色建筑发展迅速，政府出台了一系列政策法规和标准规范，推动绿色建筑的发展。同时，越来越多的企业和个人也开始关注绿色建筑，积极参与绿色建筑的实践和推广。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，许多国家已经将绿色建筑作为国家战略来推动实施。例如，美国、欧洲等发达国家在绿色建筑领域取得了显著成果，建立了完善的绿色建筑评估体系和标准规范。此外，一些发展中国家也在积极探索适合本国国情的绿色建筑发展道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政府将继续加大对绿色建筑的扶持力度，出台更加完善的政策法规和标准规范，推动绿色建筑的普及和发展。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32" r="317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随着科技的不断进步和创新，绿色建筑将不断引入新技术、新材料和新设备，提高建筑的节能性、环保性和经济性。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越来越多的企业和个人将积极参与绿色建筑的实践和推广，形成全社会共同推动绿色建筑发展的良好氛围。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国内外绿色建筑发展现状与趋势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绿色建筑评价标准及认证体系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中国绿色建筑评价标准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国际绿色建筑评价标准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国内外绿色建筑评价标准介绍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LEED（美国）、BREEAM（英国）、DGNB（德国）、CASBEE（日本）等，涉及能源效率、水资源利用、室内环境质量、创新与特色等方面。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包括节地与室外环境、节能与能源利用、节水与水资源利用、节材与材料资源利用、室内环境质量、施工管理、运营管理7类指标。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包括设计阶段认证和运营阶段认证，分别对应绿色建筑设计标识和绿色建筑运行标识。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申请、受理、评审、公示、审定、公告等环节，需提交相关申报材料，并接受专家组的现场核查和评审。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绿色建筑认证体系及流程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认证流程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绿色建筑认证体系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782" b="197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案例分享：成功获得绿色建筑认证项目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某商业综合体项目，通过采用高效节能设备、可再生能源利用、智能化控制系统等措施，成功获得LEED金级认证。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某住宅小区项目，注重生态环保、资源节约、健康舒适等方面，成功获得BREEAM优秀级认证。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某办公大楼项目，采用高性能围护结构、高效空调系统、绿色建材等措施，成功获得DGNB铂金级认证。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节能技术与绿色建筑材料应用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节能技术原理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通过提高能源利用效率、减少能源消耗和降低环境污染等手段，实现建筑节能。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在建筑中应用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包括建筑设计、施工、运行管理等各个环节，采用先进的节能技术和设备，如高效保温隔热材料、太阳能利用、地源热泵等。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节能技术原理及在建筑中应用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https://d.book118.com/685040333231011102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2024-09-11T15:24:58.621</cp:lastPrinted>
  <dcterms:created xsi:type="dcterms:W3CDTF">2024-09-11T07:24:58Z</dcterms:created>
  <dcterms:modified xsi:type="dcterms:W3CDTF">2024-09-11T07:25:00Z</dcterms:modified>
</cp:coreProperties>
</file>