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8C894-20B4-44B7-96D7-DCE650F9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4745-8D85-4973-AFB6-1698C1CD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491F8-074C-4CBC-AD8E-D31BFA853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FDAA2-8BED-49EB-8D9E-500948DD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B3BB1-CD8A-4454-9BCC-443C1249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9F181-2E0D-4558-8E47-3D25EBB1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40B4A-3CE1-4038-B501-82EB75CA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22F91-1651-4600-9777-10246D94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314FE-40C3-4959-A071-51663872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9A683-4608-462D-A429-2CE9EB89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C261-297C-46BC-A296-C4F70539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40334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论房屋建筑节能监理工作质量管理控制措施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房屋建筑节能监理工作质量管理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房屋建筑节能监理工作控制措施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房屋建筑节能监理工作是指在房屋建筑设计、施工和改造过程中，对建筑节能的各项措施进行监督、管理和指导，确保建筑节能目标的实现。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专业性、综合性、系统性、长期性。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0313" r="20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房屋建筑节能监理的定义与特点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随着社会对能源和环境问题的关注度不断提高，节能已成为可持续发展的重要组成部分。房屋建筑节能监理对于推动可持续发展具有重要意义。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提高建筑能效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通过有效的节能监理，可以确保建筑在设计、施工和运行过程中充分考虑节能措施，从而提高建筑能效，降低能源消耗。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保障人民福祉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节能建筑能够为居民提供更加舒适的生活环境，同时减少能源消耗和环境污染，提高人民的生活质量。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t="18500" b="18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18625" b="18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房屋建筑节能监理的重要性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房屋建筑节能监理工作在我国始于上世纪80年代，随着国家对节能减排的重视和相关政策的出台，该领域得到了快速发展。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未来，随着科技的进步和环保意识的提高，房屋建筑节能监理将更加注重智能化、信息化技术的应用，以提高工作效率和能效水平。同时，对于新型节能材料、技术和方法的探索和应用也将成为重要的发展方向。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房屋建筑节能监理的历史与发展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房屋建筑节能监理工作质量管理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建立健全的质量管理体系，包括人员培训、设备管理、工作流程等方面，确保监理工作的规范化和标准化。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实施质量管理体系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确保质量管理体系的有效实施，对不符合要求的行为及时纠正，保证监理工作的质量。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制定质量管理计划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明确质量管理的目标、要求和流程，确保监理工作的有序进行。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对施工方案、材料设备等进行严格审查，确保符合节能要求和相关标准。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对施工过程中的关键环节进行监督和检查，确保施工质量符合要求。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施工后质量控制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对已完成的工程进行验收和评估，确保符合设计要求和节能标准。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质量管理的关键环节与控制点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定期对监理工作进行评估，分析存在的问题和不足，提出改进措施。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根据评估结果，持续优化质量管理体系，提高监理工作的质量和效率。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房屋建筑节能监理工作控制措施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https://d.book118.com/685040334221011120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2024-09-23T04:20:08.133</cp:lastPrinted>
  <dcterms:created xsi:type="dcterms:W3CDTF">2024-09-22T20:20:08Z</dcterms:created>
  <dcterms:modified xsi:type="dcterms:W3CDTF">2024-09-22T20:20:09Z</dcterms:modified>
</cp:coreProperties>
</file>